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62.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70.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61.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64.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65.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72.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66.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71.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67.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74.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68.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73.xml"/>
  <Override ContentType="application/vnd.openxmlformats-officedocument.presentationml.slideLayout+xml" PartName="/ppt/slideLayouts/slideLayout56.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69.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5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722"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Lst>
  <p:sldSz cy="5143500" cx="9144000"/>
  <p:notesSz cx="6858000" cy="9144000"/>
  <p:embeddedFontLst>
    <p:embeddedFont>
      <p:font typeface="Inter Light"/>
      <p:regular r:id="rId28"/>
      <p:bold r:id="rId29"/>
    </p:embeddedFont>
    <p:embeddedFont>
      <p:font typeface="Inter SemiBold"/>
      <p:regular r:id="rId30"/>
      <p:bold r:id="rId31"/>
    </p:embeddedFont>
    <p:embeddedFont>
      <p:font typeface="Roboto"/>
      <p:regular r:id="rId32"/>
      <p:bold r:id="rId33"/>
      <p:italic r:id="rId34"/>
      <p:boldItalic r:id="rId35"/>
    </p:embeddedFont>
    <p:embeddedFont>
      <p:font typeface="Inter"/>
      <p:regular r:id="rId36"/>
      <p:bold r:id="rId37"/>
    </p:embeddedFont>
    <p:embeddedFont>
      <p:font typeface="Lora"/>
      <p:regular r:id="rId38"/>
      <p:bold r:id="rId39"/>
      <p:italic r:id="rId40"/>
      <p:boldItalic r:id="rId41"/>
    </p:embeddedFont>
    <p:embeddedFont>
      <p:font typeface="Inter Black"/>
      <p:bold r:id="rId4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Lora-italic.fntdata"/><Relationship Id="rId42" Type="http://schemas.openxmlformats.org/officeDocument/2006/relationships/font" Target="fonts/InterBlack-bold.fntdata"/><Relationship Id="rId41" Type="http://schemas.openxmlformats.org/officeDocument/2006/relationships/font" Target="fonts/Lora-bold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InterSemiBold-bold.fntdata"/><Relationship Id="rId30" Type="http://schemas.openxmlformats.org/officeDocument/2006/relationships/font" Target="fonts/InterSemiBold-regular.fntdata"/><Relationship Id="rId33" Type="http://schemas.openxmlformats.org/officeDocument/2006/relationships/font" Target="fonts/Roboto-bold.fntdata"/><Relationship Id="rId32" Type="http://schemas.openxmlformats.org/officeDocument/2006/relationships/font" Target="fonts/Roboto-regular.fntdata"/><Relationship Id="rId35" Type="http://schemas.openxmlformats.org/officeDocument/2006/relationships/font" Target="fonts/Roboto-boldItalic.fntdata"/><Relationship Id="rId34" Type="http://schemas.openxmlformats.org/officeDocument/2006/relationships/font" Target="fonts/Roboto-italic.fntdata"/><Relationship Id="rId37" Type="http://schemas.openxmlformats.org/officeDocument/2006/relationships/font" Target="fonts/Inter-bold.fntdata"/><Relationship Id="rId36" Type="http://schemas.openxmlformats.org/officeDocument/2006/relationships/font" Target="fonts/Inter-regular.fntdata"/><Relationship Id="rId39" Type="http://schemas.openxmlformats.org/officeDocument/2006/relationships/font" Target="fonts/Lora-bold.fntdata"/><Relationship Id="rId38" Type="http://schemas.openxmlformats.org/officeDocument/2006/relationships/font" Target="fonts/Lora-regular.fntdata"/><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font" Target="fonts/InterLight-regular.fntdata"/><Relationship Id="rId27" Type="http://schemas.openxmlformats.org/officeDocument/2006/relationships/slide" Target="slides/slide22.xml"/><Relationship Id="rId29" Type="http://schemas.openxmlformats.org/officeDocument/2006/relationships/font" Target="fonts/InterLight-bold.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furmancenter.org/thestoop/entry/data-update-analysis-of-renters-at-risk-as-eviction-moratorium-expires" TargetMode="Externa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hcr.ny.gov/covid-19-eviction-protections-tenants" TargetMode="Externa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presentation/d/1GonYwgCKV6FQqI_gFNljTumVEeX0u346/edit#slide=id.p3"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2" name="Shape 612"/>
        <p:cNvGrpSpPr/>
        <p:nvPr/>
      </p:nvGrpSpPr>
      <p:grpSpPr>
        <a:xfrm>
          <a:off x="0" y="0"/>
          <a:ext cx="0" cy="0"/>
          <a:chOff x="0" y="0"/>
          <a:chExt cx="0" cy="0"/>
        </a:xfrm>
      </p:grpSpPr>
      <p:sp>
        <p:nvSpPr>
          <p:cNvPr id="613" name="Google Shape;613;g2313adbc26a_5_1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4" name="Google Shape;614;g2313adbc26a_5_1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6" name="Shape 686"/>
        <p:cNvGrpSpPr/>
        <p:nvPr/>
      </p:nvGrpSpPr>
      <p:grpSpPr>
        <a:xfrm>
          <a:off x="0" y="0"/>
          <a:ext cx="0" cy="0"/>
          <a:chOff x="0" y="0"/>
          <a:chExt cx="0" cy="0"/>
        </a:xfrm>
      </p:grpSpPr>
      <p:sp>
        <p:nvSpPr>
          <p:cNvPr id="687" name="Google Shape;687;g2cab7ba099c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8" name="Google Shape;688;g2cab7ba099c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This pie chart represent all of the NYC Neighborhoods with evictions. As you can see, the neighborhoods with the most evictions include Lower East Side, East Harlem South, </a:t>
            </a:r>
            <a:r>
              <a:rPr lang="en"/>
              <a:t>Brownsville</a:t>
            </a:r>
            <a:r>
              <a:rPr lang="en"/>
              <a:t>, Queensbridge-Ravenswood-Long Island City, Central Harlem.</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4" name="Shape 694"/>
        <p:cNvGrpSpPr/>
        <p:nvPr/>
      </p:nvGrpSpPr>
      <p:grpSpPr>
        <a:xfrm>
          <a:off x="0" y="0"/>
          <a:ext cx="0" cy="0"/>
          <a:chOff x="0" y="0"/>
          <a:chExt cx="0" cy="0"/>
        </a:xfrm>
      </p:grpSpPr>
      <p:sp>
        <p:nvSpPr>
          <p:cNvPr id="695" name="Google Shape;695;g2cbfff6420e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6" name="Google Shape;696;g2cbfff6420e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0" name="Shape 700"/>
        <p:cNvGrpSpPr/>
        <p:nvPr/>
      </p:nvGrpSpPr>
      <p:grpSpPr>
        <a:xfrm>
          <a:off x="0" y="0"/>
          <a:ext cx="0" cy="0"/>
          <a:chOff x="0" y="0"/>
          <a:chExt cx="0" cy="0"/>
        </a:xfrm>
      </p:grpSpPr>
      <p:sp>
        <p:nvSpPr>
          <p:cNvPr id="701" name="Google Shape;701;g2cc351089c7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2" name="Google Shape;702;g2cc351089c7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2"/>
              </a:rPr>
              <a:t>https://furmancenter.org/thestoop/entry/data-update-analysis-of-renters-at-risk-as-eviction-moratorium-expires</a:t>
            </a:r>
            <a:r>
              <a:rPr lang="en"/>
              <a:t>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7" name="Shape 707"/>
        <p:cNvGrpSpPr/>
        <p:nvPr/>
      </p:nvGrpSpPr>
      <p:grpSpPr>
        <a:xfrm>
          <a:off x="0" y="0"/>
          <a:ext cx="0" cy="0"/>
          <a:chOff x="0" y="0"/>
          <a:chExt cx="0" cy="0"/>
        </a:xfrm>
      </p:grpSpPr>
      <p:sp>
        <p:nvSpPr>
          <p:cNvPr id="708" name="Google Shape;708;g2cab7ba099c_1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9" name="Google Shape;709;g2cab7ba099c_1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4" name="Shape 714"/>
        <p:cNvGrpSpPr/>
        <p:nvPr/>
      </p:nvGrpSpPr>
      <p:grpSpPr>
        <a:xfrm>
          <a:off x="0" y="0"/>
          <a:ext cx="0" cy="0"/>
          <a:chOff x="0" y="0"/>
          <a:chExt cx="0" cy="0"/>
        </a:xfrm>
      </p:grpSpPr>
      <p:sp>
        <p:nvSpPr>
          <p:cNvPr id="715" name="Google Shape;715;g2cc2ffa4250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6" name="Google Shape;716;g2cc2ffa4250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0" name="Shape 720"/>
        <p:cNvGrpSpPr/>
        <p:nvPr/>
      </p:nvGrpSpPr>
      <p:grpSpPr>
        <a:xfrm>
          <a:off x="0" y="0"/>
          <a:ext cx="0" cy="0"/>
          <a:chOff x="0" y="0"/>
          <a:chExt cx="0" cy="0"/>
        </a:xfrm>
      </p:grpSpPr>
      <p:sp>
        <p:nvSpPr>
          <p:cNvPr id="721" name="Google Shape;721;g2cc351089c7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2" name="Google Shape;722;g2cc351089c7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9" name="Shape 729"/>
        <p:cNvGrpSpPr/>
        <p:nvPr/>
      </p:nvGrpSpPr>
      <p:grpSpPr>
        <a:xfrm>
          <a:off x="0" y="0"/>
          <a:ext cx="0" cy="0"/>
          <a:chOff x="0" y="0"/>
          <a:chExt cx="0" cy="0"/>
        </a:xfrm>
      </p:grpSpPr>
      <p:sp>
        <p:nvSpPr>
          <p:cNvPr id="730" name="Google Shape;730;g2cab7ba099c_1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1" name="Google Shape;731;g2cab7ba099c_1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5" name="Shape 735"/>
        <p:cNvGrpSpPr/>
        <p:nvPr/>
      </p:nvGrpSpPr>
      <p:grpSpPr>
        <a:xfrm>
          <a:off x="0" y="0"/>
          <a:ext cx="0" cy="0"/>
          <a:chOff x="0" y="0"/>
          <a:chExt cx="0" cy="0"/>
        </a:xfrm>
      </p:grpSpPr>
      <p:sp>
        <p:nvSpPr>
          <p:cNvPr id="736" name="Google Shape;736;g2cab7ba099c_1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7" name="Google Shape;737;g2cab7ba099c_1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Source: </a:t>
            </a:r>
            <a:r>
              <a:rPr lang="en" u="sng">
                <a:solidFill>
                  <a:schemeClr val="hlink"/>
                </a:solidFill>
                <a:hlinkClick r:id="rId2"/>
              </a:rPr>
              <a:t>https://hcr.ny.gov/covid-19-eviction-protections-tenants</a:t>
            </a:r>
            <a:r>
              <a:rPr lang="en"/>
              <a:t> </a:t>
            </a:r>
            <a:br>
              <a:rPr lang="en"/>
            </a:br>
            <a:r>
              <a:rPr lang="en"/>
              <a:t>COVID-19 </a:t>
            </a:r>
            <a:endParaRPr/>
          </a:p>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3" name="Shape 743"/>
        <p:cNvGrpSpPr/>
        <p:nvPr/>
      </p:nvGrpSpPr>
      <p:grpSpPr>
        <a:xfrm>
          <a:off x="0" y="0"/>
          <a:ext cx="0" cy="0"/>
          <a:chOff x="0" y="0"/>
          <a:chExt cx="0" cy="0"/>
        </a:xfrm>
      </p:grpSpPr>
      <p:sp>
        <p:nvSpPr>
          <p:cNvPr id="744" name="Google Shape;744;g2cab7ba099c_9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5" name="Google Shape;745;g2cab7ba099c_9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Here we see the exact date that covid </a:t>
            </a:r>
            <a:r>
              <a:rPr lang="en"/>
              <a:t>policies were enacted and how the number of eviction cases fell.</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2" name="Shape 752"/>
        <p:cNvGrpSpPr/>
        <p:nvPr/>
      </p:nvGrpSpPr>
      <p:grpSpPr>
        <a:xfrm>
          <a:off x="0" y="0"/>
          <a:ext cx="0" cy="0"/>
          <a:chOff x="0" y="0"/>
          <a:chExt cx="0" cy="0"/>
        </a:xfrm>
      </p:grpSpPr>
      <p:sp>
        <p:nvSpPr>
          <p:cNvPr id="753" name="Google Shape;753;g2cbdbbc4a4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4" name="Google Shape;754;g2cbdbbc4a4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Jan 2017- Feb-2020 March excluded cause the policy started that month.The deeper red being about 1763 cases while the Deep Red on the right goes to 26</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9" name="Shape 619"/>
        <p:cNvGrpSpPr/>
        <p:nvPr/>
      </p:nvGrpSpPr>
      <p:grpSpPr>
        <a:xfrm>
          <a:off x="0" y="0"/>
          <a:ext cx="0" cy="0"/>
          <a:chOff x="0" y="0"/>
          <a:chExt cx="0" cy="0"/>
        </a:xfrm>
      </p:grpSpPr>
      <p:sp>
        <p:nvSpPr>
          <p:cNvPr id="620" name="Google Shape;620;g24480472de2_1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1" name="Google Shape;621;g24480472de2_1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2" name="Shape 762"/>
        <p:cNvGrpSpPr/>
        <p:nvPr/>
      </p:nvGrpSpPr>
      <p:grpSpPr>
        <a:xfrm>
          <a:off x="0" y="0"/>
          <a:ext cx="0" cy="0"/>
          <a:chOff x="0" y="0"/>
          <a:chExt cx="0" cy="0"/>
        </a:xfrm>
      </p:grpSpPr>
      <p:sp>
        <p:nvSpPr>
          <p:cNvPr id="763" name="Google Shape;763;g2cbfff6420e_0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4" name="Google Shape;764;g2cbfff6420e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8" name="Shape 768"/>
        <p:cNvGrpSpPr/>
        <p:nvPr/>
      </p:nvGrpSpPr>
      <p:grpSpPr>
        <a:xfrm>
          <a:off x="0" y="0"/>
          <a:ext cx="0" cy="0"/>
          <a:chOff x="0" y="0"/>
          <a:chExt cx="0" cy="0"/>
        </a:xfrm>
      </p:grpSpPr>
      <p:sp>
        <p:nvSpPr>
          <p:cNvPr id="769" name="Google Shape;769;g2cbfff6420e_0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0" name="Google Shape;770;g2cbfff6420e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6" name="Shape 776"/>
        <p:cNvGrpSpPr/>
        <p:nvPr/>
      </p:nvGrpSpPr>
      <p:grpSpPr>
        <a:xfrm>
          <a:off x="0" y="0"/>
          <a:ext cx="0" cy="0"/>
          <a:chOff x="0" y="0"/>
          <a:chExt cx="0" cy="0"/>
        </a:xfrm>
      </p:grpSpPr>
      <p:sp>
        <p:nvSpPr>
          <p:cNvPr id="777" name="Google Shape;777;g2cc4a695133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8" name="Google Shape;778;g2cc4a695133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7" name="Shape 627"/>
        <p:cNvGrpSpPr/>
        <p:nvPr/>
      </p:nvGrpSpPr>
      <p:grpSpPr>
        <a:xfrm>
          <a:off x="0" y="0"/>
          <a:ext cx="0" cy="0"/>
          <a:chOff x="0" y="0"/>
          <a:chExt cx="0" cy="0"/>
        </a:xfrm>
      </p:grpSpPr>
      <p:sp>
        <p:nvSpPr>
          <p:cNvPr id="628" name="Google Shape;628;g2c89cc0c8d1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9" name="Google Shape;629;g2c89cc0c8d1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2"/>
              </a:rPr>
              <a:t>https://docs.google.com/presentation/d/1GonYwgCKV6FQqI_gFNljTumVEeX0u346/edit#slide=id.p3</a:t>
            </a:r>
            <a:endParaRPr/>
          </a:p>
          <a:p>
            <a:pPr indent="0" lvl="0" marL="0" rtl="0" algn="l">
              <a:spcBef>
                <a:spcPts val="0"/>
              </a:spcBef>
              <a:spcAft>
                <a:spcPts val="0"/>
              </a:spcAft>
              <a:buNone/>
            </a:pPr>
            <a:r>
              <a:rPr lang="en"/>
              <a:t>Policy changes need more information for proof of Policy changes ie. people keeping their house leeds to better outcome.</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9" name="Shape 639"/>
        <p:cNvGrpSpPr/>
        <p:nvPr/>
      </p:nvGrpSpPr>
      <p:grpSpPr>
        <a:xfrm>
          <a:off x="0" y="0"/>
          <a:ext cx="0" cy="0"/>
          <a:chOff x="0" y="0"/>
          <a:chExt cx="0" cy="0"/>
        </a:xfrm>
      </p:grpSpPr>
      <p:sp>
        <p:nvSpPr>
          <p:cNvPr id="640" name="Google Shape;640;g2cc351089c7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1" name="Google Shape;641;g2cc351089c7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4" name="Shape 644"/>
        <p:cNvGrpSpPr/>
        <p:nvPr/>
      </p:nvGrpSpPr>
      <p:grpSpPr>
        <a:xfrm>
          <a:off x="0" y="0"/>
          <a:ext cx="0" cy="0"/>
          <a:chOff x="0" y="0"/>
          <a:chExt cx="0" cy="0"/>
        </a:xfrm>
      </p:grpSpPr>
      <p:sp>
        <p:nvSpPr>
          <p:cNvPr id="645" name="Google Shape;645;g24480472de2_1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6" name="Google Shape;646;g24480472de2_1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2" name="Shape 652"/>
        <p:cNvGrpSpPr/>
        <p:nvPr/>
      </p:nvGrpSpPr>
      <p:grpSpPr>
        <a:xfrm>
          <a:off x="0" y="0"/>
          <a:ext cx="0" cy="0"/>
          <a:chOff x="0" y="0"/>
          <a:chExt cx="0" cy="0"/>
        </a:xfrm>
      </p:grpSpPr>
      <p:sp>
        <p:nvSpPr>
          <p:cNvPr id="653" name="Google Shape;653;g2c89cc0c8d1_1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4" name="Google Shape;654;g2c89cc0c8d1_1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Sam M: </a:t>
            </a:r>
            <a:r>
              <a:rPr lang="en"/>
              <a:t>We must also use Google sheets to make charts. There is no internal system within Google Slides so that charts can be embedded within the deck instead of a separate document. To simplify the amount of excel sheet that will be created, I propose this:</a:t>
            </a:r>
            <a:endParaRPr/>
          </a:p>
          <a:p>
            <a:pPr indent="0" lvl="0" marL="0" rtl="0" algn="l">
              <a:spcBef>
                <a:spcPts val="0"/>
              </a:spcBef>
              <a:spcAft>
                <a:spcPts val="0"/>
              </a:spcAft>
              <a:buNone/>
            </a:pPr>
            <a:r>
              <a:t/>
            </a:r>
            <a:endParaRPr/>
          </a:p>
          <a:p>
            <a:pPr indent="-298450" lvl="0" marL="457200" rtl="0" algn="l">
              <a:spcBef>
                <a:spcPts val="0"/>
              </a:spcBef>
              <a:spcAft>
                <a:spcPts val="0"/>
              </a:spcAft>
              <a:buSzPts val="1100"/>
              <a:buChar char="●"/>
            </a:pPr>
            <a:r>
              <a:rPr lang="en"/>
              <a:t>When there's a need for a chart, make a copy of the Google sheets from step 1 of this slide.</a:t>
            </a:r>
            <a:endParaRPr/>
          </a:p>
          <a:p>
            <a:pPr indent="-298450" lvl="0" marL="457200" rtl="0" algn="l">
              <a:spcBef>
                <a:spcPts val="0"/>
              </a:spcBef>
              <a:spcAft>
                <a:spcPts val="0"/>
              </a:spcAft>
              <a:buSzPts val="1100"/>
              <a:buChar char="●"/>
            </a:pPr>
            <a:r>
              <a:rPr lang="en"/>
              <a:t>Save that document in the same place as the slide deck you are working from. Even better if slide decks that need charts have their own folder within Google drive so that it appears as a “packaged” set. </a:t>
            </a:r>
            <a:endParaRPr/>
          </a:p>
          <a:p>
            <a:pPr indent="-298450" lvl="0" marL="457200" rtl="0" algn="l">
              <a:spcBef>
                <a:spcPts val="0"/>
              </a:spcBef>
              <a:spcAft>
                <a:spcPts val="0"/>
              </a:spcAft>
              <a:buSzPts val="1100"/>
              <a:buChar char="●"/>
            </a:pPr>
            <a:r>
              <a:rPr lang="en"/>
              <a:t>From there, open up the Google sheets and edit the data for the chart(s) you need.</a:t>
            </a:r>
            <a:endParaRPr/>
          </a:p>
          <a:p>
            <a:pPr indent="-298450" lvl="0" marL="457200" rtl="0" algn="l">
              <a:spcBef>
                <a:spcPts val="0"/>
              </a:spcBef>
              <a:spcAft>
                <a:spcPts val="0"/>
              </a:spcAft>
              <a:buSzPts val="1100"/>
              <a:buChar char="●"/>
            </a:pPr>
            <a:r>
              <a:rPr lang="en"/>
              <a:t>Now, all you have to do is copy/paste the graphs into your slide deck. There is also the option of inserting a chart from a Google sheets within Google slides (insert &gt; chart &gt; from sheets) but I think the former is easier. </a:t>
            </a:r>
            <a:endParaRPr/>
          </a:p>
          <a:p>
            <a:pPr indent="0" lvl="0" marL="457200" rtl="0" algn="l">
              <a:spcBef>
                <a:spcPts val="0"/>
              </a:spcBef>
              <a:spcAft>
                <a:spcPts val="0"/>
              </a:spcAft>
              <a:buNone/>
            </a:pPr>
            <a:r>
              <a:t/>
            </a:r>
            <a:endParaRPr/>
          </a:p>
          <a:p>
            <a:pPr indent="0" lvl="0" marL="0" rtl="0" algn="l">
              <a:spcBef>
                <a:spcPts val="0"/>
              </a:spcBef>
              <a:spcAft>
                <a:spcPts val="0"/>
              </a:spcAft>
              <a:buNone/>
            </a:pPr>
            <a:r>
              <a:rPr lang="en"/>
              <a:t>The above is simplified as “Step 1” on this slide. This will also be documented in a FAQ document for this slide template (new idea: If it’s helpful, I could also make a screen recording of this process for visual learners). Step 2 and 3 of this slide are to ensure consistency with our chart titles and legends. If these were to be made within excel, it would resize with the chart like an image, making it difficult to keep the text size the same from chart to chart.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 following slides are examples to help the team visualize how to place graphs within a slide. These charts are unlinked because we don’t want anyone directly editing the master Google sheets template, but when they create their own charts, I recommend maintaining the link so they can go back and edit the data (once unlinked, the chart becomes an image).</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4" name="Shape 664"/>
        <p:cNvGrpSpPr/>
        <p:nvPr/>
      </p:nvGrpSpPr>
      <p:grpSpPr>
        <a:xfrm>
          <a:off x="0" y="0"/>
          <a:ext cx="0" cy="0"/>
          <a:chOff x="0" y="0"/>
          <a:chExt cx="0" cy="0"/>
        </a:xfrm>
      </p:grpSpPr>
      <p:sp>
        <p:nvSpPr>
          <p:cNvPr id="665" name="Google Shape;665;g2cc351089c7_0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6" name="Google Shape;666;g2cc351089c7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0" name="Shape 670"/>
        <p:cNvGrpSpPr/>
        <p:nvPr/>
      </p:nvGrpSpPr>
      <p:grpSpPr>
        <a:xfrm>
          <a:off x="0" y="0"/>
          <a:ext cx="0" cy="0"/>
          <a:chOff x="0" y="0"/>
          <a:chExt cx="0" cy="0"/>
        </a:xfrm>
      </p:grpSpPr>
      <p:sp>
        <p:nvSpPr>
          <p:cNvPr id="671" name="Google Shape;671;g2cab7ba099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2" name="Google Shape;672;g2cab7ba099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Eviction data was gathered from New Yorkers who completed the census in 2020. </a:t>
            </a:r>
            <a:r>
              <a:rPr lang="en"/>
              <a:t>This Bar Graph shows the number of evictions in each borough. As you can see, the Bronx has the most evictions at 22,520. Brooklyn comes in second at 19,151, Queens in third at 13,351, </a:t>
            </a:r>
            <a:r>
              <a:rPr lang="en"/>
              <a:t>Manhattan</a:t>
            </a:r>
            <a:r>
              <a:rPr lang="en"/>
              <a:t> in fourth at 10,447. Lastly Staten Island has the least amount of evictions at 2,259.</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8" name="Shape 678"/>
        <p:cNvGrpSpPr/>
        <p:nvPr/>
      </p:nvGrpSpPr>
      <p:grpSpPr>
        <a:xfrm>
          <a:off x="0" y="0"/>
          <a:ext cx="0" cy="0"/>
          <a:chOff x="0" y="0"/>
          <a:chExt cx="0" cy="0"/>
        </a:xfrm>
      </p:grpSpPr>
      <p:sp>
        <p:nvSpPr>
          <p:cNvPr id="679" name="Google Shape;679;g2cab7ba099c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0" name="Google Shape;680;g2cab7ba099c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This Heat Map shows that evictions are concentrated. The areas with dark red coloring represent a higher amount of evictions. Areas with lighter red color and white coloring represents lower amounts of evictions. Specifically Brooklyn and the Bronx have the most evictions as proven by the dark red spots. The lightest coloring is in Staten Island which has the least amount of evictions out of all the boroughs.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png"/></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_Title slide - gray">
  <p:cSld name="TITLE_1_1_1_3">
    <p:bg>
      <p:bgPr>
        <a:solidFill>
          <a:schemeClr val="lt2"/>
        </a:solidFill>
      </p:bgPr>
    </p:bg>
    <p:spTree>
      <p:nvGrpSpPr>
        <p:cNvPr id="10" name="Shape 10"/>
        <p:cNvGrpSpPr/>
        <p:nvPr/>
      </p:nvGrpSpPr>
      <p:grpSpPr>
        <a:xfrm>
          <a:off x="0" y="0"/>
          <a:ext cx="0" cy="0"/>
          <a:chOff x="0" y="0"/>
          <a:chExt cx="0" cy="0"/>
        </a:xfrm>
      </p:grpSpPr>
      <p:sp>
        <p:nvSpPr>
          <p:cNvPr id="11" name="Google Shape;11;p2"/>
          <p:cNvSpPr txBox="1"/>
          <p:nvPr/>
        </p:nvSpPr>
        <p:spPr>
          <a:xfrm>
            <a:off x="6178575" y="4775625"/>
            <a:ext cx="2653500" cy="319200"/>
          </a:xfrm>
          <a:prstGeom prst="rect">
            <a:avLst/>
          </a:prstGeom>
          <a:noFill/>
          <a:ln>
            <a:noFill/>
          </a:ln>
        </p:spPr>
        <p:txBody>
          <a:bodyPr anchorCtr="0" anchor="ctr" bIns="91425" lIns="0" spcFirstLastPara="1" rIns="0" wrap="square" tIns="91425">
            <a:noAutofit/>
          </a:bodyPr>
          <a:lstStyle/>
          <a:p>
            <a:pPr indent="0" lvl="0" marL="0" rtl="0" algn="r">
              <a:spcBef>
                <a:spcPts val="0"/>
              </a:spcBef>
              <a:spcAft>
                <a:spcPts val="0"/>
              </a:spcAft>
              <a:buNone/>
            </a:pPr>
            <a:r>
              <a:rPr lang="en" sz="1200">
                <a:solidFill>
                  <a:srgbClr val="0F0F12"/>
                </a:solidFill>
                <a:latin typeface="Inter Black"/>
                <a:ea typeface="Inter Black"/>
                <a:cs typeface="Inter Black"/>
                <a:sym typeface="Inter Black"/>
              </a:rPr>
              <a:t>over</a:t>
            </a:r>
            <a:r>
              <a:rPr lang="en" sz="1200">
                <a:solidFill>
                  <a:srgbClr val="0F0F12"/>
                </a:solidFill>
                <a:latin typeface="Inter Light"/>
                <a:ea typeface="Inter Light"/>
                <a:cs typeface="Inter Light"/>
                <a:sym typeface="Inter Light"/>
              </a:rPr>
              <a:t>coming </a:t>
            </a:r>
            <a:r>
              <a:rPr lang="en" sz="1200">
                <a:solidFill>
                  <a:srgbClr val="0F0F12"/>
                </a:solidFill>
                <a:latin typeface="Inter Black"/>
                <a:ea typeface="Inter Black"/>
                <a:cs typeface="Inter Black"/>
                <a:sym typeface="Inter Black"/>
              </a:rPr>
              <a:t>under</a:t>
            </a:r>
            <a:r>
              <a:rPr lang="en" sz="1200">
                <a:solidFill>
                  <a:srgbClr val="0F0F12"/>
                </a:solidFill>
                <a:latin typeface="Inter Light"/>
                <a:ea typeface="Inter Light"/>
                <a:cs typeface="Inter Light"/>
                <a:sym typeface="Inter Light"/>
              </a:rPr>
              <a:t>employment</a:t>
            </a:r>
            <a:endParaRPr sz="1200">
              <a:solidFill>
                <a:srgbClr val="0F0F12"/>
              </a:solidFill>
              <a:latin typeface="Inter Light"/>
              <a:ea typeface="Inter Light"/>
              <a:cs typeface="Inter Light"/>
              <a:sym typeface="Inter Light"/>
            </a:endParaRPr>
          </a:p>
        </p:txBody>
      </p:sp>
      <p:pic>
        <p:nvPicPr>
          <p:cNvPr id="12" name="Google Shape;12;p2"/>
          <p:cNvPicPr preferRelativeResize="0"/>
          <p:nvPr/>
        </p:nvPicPr>
        <p:blipFill rotWithShape="1">
          <a:blip r:embed="rId2">
            <a:alphaModFix/>
          </a:blip>
          <a:srcRect b="1428" l="0" r="0" t="1428"/>
          <a:stretch/>
        </p:blipFill>
        <p:spPr>
          <a:xfrm>
            <a:off x="311700" y="4681475"/>
            <a:ext cx="1371602" cy="507491"/>
          </a:xfrm>
          <a:prstGeom prst="rect">
            <a:avLst/>
          </a:prstGeom>
          <a:noFill/>
          <a:ln>
            <a:noFill/>
          </a:ln>
        </p:spPr>
      </p:pic>
      <p:sp>
        <p:nvSpPr>
          <p:cNvPr id="13" name="Google Shape;13;p2"/>
          <p:cNvSpPr txBox="1"/>
          <p:nvPr>
            <p:ph idx="1" type="subTitle"/>
          </p:nvPr>
        </p:nvSpPr>
        <p:spPr>
          <a:xfrm>
            <a:off x="439625" y="1621075"/>
            <a:ext cx="7285500" cy="319200"/>
          </a:xfrm>
          <a:prstGeom prst="rect">
            <a:avLst/>
          </a:prstGeom>
        </p:spPr>
        <p:txBody>
          <a:bodyPr anchorCtr="0" anchor="t" bIns="0" lIns="0" spcFirstLastPara="1" rIns="0" wrap="square" tIns="0">
            <a:noAutofit/>
          </a:bodyPr>
          <a:lstStyle>
            <a:lvl1pPr lvl="0" rtl="0">
              <a:lnSpc>
                <a:spcPct val="100000"/>
              </a:lnSpc>
              <a:spcBef>
                <a:spcPts val="0"/>
              </a:spcBef>
              <a:spcAft>
                <a:spcPts val="0"/>
              </a:spcAft>
              <a:buClr>
                <a:schemeClr val="dk1"/>
              </a:buClr>
              <a:buSzPts val="1600"/>
              <a:buNone/>
              <a:defRPr>
                <a:solidFill>
                  <a:schemeClr val="dk1"/>
                </a:solidFill>
              </a:defRPr>
            </a:lvl1pPr>
            <a:lvl2pPr lvl="1" rtl="0">
              <a:lnSpc>
                <a:spcPct val="100000"/>
              </a:lnSpc>
              <a:spcBef>
                <a:spcPts val="0"/>
              </a:spcBef>
              <a:spcAft>
                <a:spcPts val="0"/>
              </a:spcAft>
              <a:buClr>
                <a:schemeClr val="dk1"/>
              </a:buClr>
              <a:buSzPts val="1800"/>
              <a:buNone/>
              <a:defRPr sz="1800">
                <a:solidFill>
                  <a:schemeClr val="dk1"/>
                </a:solidFill>
              </a:defRPr>
            </a:lvl2pPr>
            <a:lvl3pPr lvl="2" rtl="0">
              <a:lnSpc>
                <a:spcPct val="100000"/>
              </a:lnSpc>
              <a:spcBef>
                <a:spcPts val="0"/>
              </a:spcBef>
              <a:spcAft>
                <a:spcPts val="0"/>
              </a:spcAft>
              <a:buClr>
                <a:schemeClr val="dk1"/>
              </a:buClr>
              <a:buSzPts val="1800"/>
              <a:buNone/>
              <a:defRPr sz="1800">
                <a:solidFill>
                  <a:schemeClr val="dk1"/>
                </a:solidFill>
              </a:defRPr>
            </a:lvl3pPr>
            <a:lvl4pPr lvl="3" rtl="0">
              <a:lnSpc>
                <a:spcPct val="100000"/>
              </a:lnSpc>
              <a:spcBef>
                <a:spcPts val="0"/>
              </a:spcBef>
              <a:spcAft>
                <a:spcPts val="0"/>
              </a:spcAft>
              <a:buClr>
                <a:schemeClr val="dk1"/>
              </a:buClr>
              <a:buSzPts val="1800"/>
              <a:buNone/>
              <a:defRPr sz="1800">
                <a:solidFill>
                  <a:schemeClr val="dk1"/>
                </a:solidFill>
              </a:defRPr>
            </a:lvl4pPr>
            <a:lvl5pPr lvl="4" rtl="0">
              <a:lnSpc>
                <a:spcPct val="100000"/>
              </a:lnSpc>
              <a:spcBef>
                <a:spcPts val="0"/>
              </a:spcBef>
              <a:spcAft>
                <a:spcPts val="0"/>
              </a:spcAft>
              <a:buClr>
                <a:schemeClr val="dk1"/>
              </a:buClr>
              <a:buSzPts val="1800"/>
              <a:buNone/>
              <a:defRPr sz="1800">
                <a:solidFill>
                  <a:schemeClr val="dk1"/>
                </a:solidFill>
              </a:defRPr>
            </a:lvl5pPr>
            <a:lvl6pPr lvl="5" rtl="0">
              <a:lnSpc>
                <a:spcPct val="100000"/>
              </a:lnSpc>
              <a:spcBef>
                <a:spcPts val="0"/>
              </a:spcBef>
              <a:spcAft>
                <a:spcPts val="0"/>
              </a:spcAft>
              <a:buClr>
                <a:schemeClr val="dk1"/>
              </a:buClr>
              <a:buSzPts val="1800"/>
              <a:buNone/>
              <a:defRPr sz="1800">
                <a:solidFill>
                  <a:schemeClr val="dk1"/>
                </a:solidFill>
              </a:defRPr>
            </a:lvl6pPr>
            <a:lvl7pPr lvl="6" rtl="0">
              <a:lnSpc>
                <a:spcPct val="100000"/>
              </a:lnSpc>
              <a:spcBef>
                <a:spcPts val="0"/>
              </a:spcBef>
              <a:spcAft>
                <a:spcPts val="0"/>
              </a:spcAft>
              <a:buClr>
                <a:schemeClr val="dk1"/>
              </a:buClr>
              <a:buSzPts val="1800"/>
              <a:buNone/>
              <a:defRPr sz="1800">
                <a:solidFill>
                  <a:schemeClr val="dk1"/>
                </a:solidFill>
              </a:defRPr>
            </a:lvl7pPr>
            <a:lvl8pPr lvl="7" rtl="0">
              <a:lnSpc>
                <a:spcPct val="100000"/>
              </a:lnSpc>
              <a:spcBef>
                <a:spcPts val="0"/>
              </a:spcBef>
              <a:spcAft>
                <a:spcPts val="0"/>
              </a:spcAft>
              <a:buClr>
                <a:schemeClr val="dk1"/>
              </a:buClr>
              <a:buSzPts val="1800"/>
              <a:buNone/>
              <a:defRPr sz="1800">
                <a:solidFill>
                  <a:schemeClr val="dk1"/>
                </a:solidFill>
              </a:defRPr>
            </a:lvl8pPr>
            <a:lvl9pPr lvl="8" rtl="0">
              <a:lnSpc>
                <a:spcPct val="100000"/>
              </a:lnSpc>
              <a:spcBef>
                <a:spcPts val="0"/>
              </a:spcBef>
              <a:spcAft>
                <a:spcPts val="0"/>
              </a:spcAft>
              <a:buClr>
                <a:schemeClr val="dk1"/>
              </a:buClr>
              <a:buSzPts val="1800"/>
              <a:buNone/>
              <a:defRPr sz="1800">
                <a:solidFill>
                  <a:schemeClr val="dk1"/>
                </a:solidFill>
              </a:defRPr>
            </a:lvl9pPr>
          </a:lstStyle>
          <a:p/>
        </p:txBody>
      </p:sp>
      <p:sp>
        <p:nvSpPr>
          <p:cNvPr id="14" name="Google Shape;14;p2"/>
          <p:cNvSpPr txBox="1"/>
          <p:nvPr>
            <p:ph type="title"/>
          </p:nvPr>
        </p:nvSpPr>
        <p:spPr>
          <a:xfrm>
            <a:off x="439625" y="2020275"/>
            <a:ext cx="7285500" cy="1568400"/>
          </a:xfrm>
          <a:prstGeom prst="rect">
            <a:avLst/>
          </a:prstGeom>
        </p:spPr>
        <p:txBody>
          <a:bodyPr anchorCtr="0" anchor="t" bIns="0" lIns="0" spcFirstLastPara="1" rIns="0" wrap="square" tIns="0">
            <a:noAutofit/>
          </a:bodyPr>
          <a:lstStyle>
            <a:lvl1pPr lvl="0" rtl="0">
              <a:spcBef>
                <a:spcPts val="0"/>
              </a:spcBef>
              <a:spcAft>
                <a:spcPts val="0"/>
              </a:spcAft>
              <a:buSzPts val="5500"/>
              <a:buNone/>
              <a:defRPr sz="5500"/>
            </a:lvl1pPr>
            <a:lvl2pPr lvl="1" rtl="0">
              <a:spcBef>
                <a:spcPts val="0"/>
              </a:spcBef>
              <a:spcAft>
                <a:spcPts val="0"/>
              </a:spcAft>
              <a:buSzPts val="5500"/>
              <a:buNone/>
              <a:defRPr sz="5500"/>
            </a:lvl2pPr>
            <a:lvl3pPr lvl="2" rtl="0">
              <a:spcBef>
                <a:spcPts val="0"/>
              </a:spcBef>
              <a:spcAft>
                <a:spcPts val="0"/>
              </a:spcAft>
              <a:buSzPts val="5500"/>
              <a:buNone/>
              <a:defRPr sz="5500"/>
            </a:lvl3pPr>
            <a:lvl4pPr lvl="3" rtl="0">
              <a:spcBef>
                <a:spcPts val="0"/>
              </a:spcBef>
              <a:spcAft>
                <a:spcPts val="0"/>
              </a:spcAft>
              <a:buSzPts val="5500"/>
              <a:buNone/>
              <a:defRPr sz="5500"/>
            </a:lvl4pPr>
            <a:lvl5pPr lvl="4" rtl="0">
              <a:spcBef>
                <a:spcPts val="0"/>
              </a:spcBef>
              <a:spcAft>
                <a:spcPts val="0"/>
              </a:spcAft>
              <a:buSzPts val="5500"/>
              <a:buNone/>
              <a:defRPr sz="5500"/>
            </a:lvl5pPr>
            <a:lvl6pPr lvl="5" rtl="0">
              <a:spcBef>
                <a:spcPts val="0"/>
              </a:spcBef>
              <a:spcAft>
                <a:spcPts val="0"/>
              </a:spcAft>
              <a:buSzPts val="5500"/>
              <a:buNone/>
              <a:defRPr sz="5500"/>
            </a:lvl6pPr>
            <a:lvl7pPr lvl="6" rtl="0">
              <a:spcBef>
                <a:spcPts val="0"/>
              </a:spcBef>
              <a:spcAft>
                <a:spcPts val="0"/>
              </a:spcAft>
              <a:buSzPts val="5500"/>
              <a:buNone/>
              <a:defRPr sz="5500"/>
            </a:lvl7pPr>
            <a:lvl8pPr lvl="7" rtl="0">
              <a:spcBef>
                <a:spcPts val="0"/>
              </a:spcBef>
              <a:spcAft>
                <a:spcPts val="0"/>
              </a:spcAft>
              <a:buSzPts val="5500"/>
              <a:buNone/>
              <a:defRPr sz="5500"/>
            </a:lvl8pPr>
            <a:lvl9pPr lvl="8" rtl="0">
              <a:spcBef>
                <a:spcPts val="0"/>
              </a:spcBef>
              <a:spcAft>
                <a:spcPts val="0"/>
              </a:spcAft>
              <a:buSzPts val="5500"/>
              <a:buNone/>
              <a:defRPr sz="5500"/>
            </a:lvl9pPr>
          </a:lstStyle>
          <a:p/>
        </p:txBody>
      </p:sp>
      <p:sp>
        <p:nvSpPr>
          <p:cNvPr id="15" name="Google Shape;15;p2"/>
          <p:cNvSpPr/>
          <p:nvPr/>
        </p:nvSpPr>
        <p:spPr>
          <a:xfrm flipH="1">
            <a:off x="0" y="0"/>
            <a:ext cx="9144000" cy="847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126656"/>
              </a:solidFill>
              <a:latin typeface="Inter"/>
              <a:ea typeface="Inter"/>
              <a:cs typeface="Inter"/>
              <a:sym typeface="Inter"/>
            </a:endParaRPr>
          </a:p>
        </p:txBody>
      </p:sp>
      <p:pic>
        <p:nvPicPr>
          <p:cNvPr id="16" name="Google Shape;16;p2"/>
          <p:cNvPicPr preferRelativeResize="0"/>
          <p:nvPr/>
        </p:nvPicPr>
        <p:blipFill>
          <a:blip r:embed="rId3">
            <a:alphaModFix/>
          </a:blip>
          <a:stretch>
            <a:fillRect/>
          </a:stretch>
        </p:blipFill>
        <p:spPr>
          <a:xfrm>
            <a:off x="7850450" y="219525"/>
            <a:ext cx="981849" cy="45845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_Agenda - green">
  <p:cSld name="TITLE_ONLY_1_1_4_1_2_1_1">
    <p:bg>
      <p:bgPr>
        <a:solidFill>
          <a:schemeClr val="lt1"/>
        </a:solidFill>
      </p:bgPr>
    </p:bg>
    <p:spTree>
      <p:nvGrpSpPr>
        <p:cNvPr id="74" name="Shape 74"/>
        <p:cNvGrpSpPr/>
        <p:nvPr/>
      </p:nvGrpSpPr>
      <p:grpSpPr>
        <a:xfrm>
          <a:off x="0" y="0"/>
          <a:ext cx="0" cy="0"/>
          <a:chOff x="0" y="0"/>
          <a:chExt cx="0" cy="0"/>
        </a:xfrm>
      </p:grpSpPr>
      <p:sp>
        <p:nvSpPr>
          <p:cNvPr id="75" name="Google Shape;75;p11"/>
          <p:cNvSpPr txBox="1"/>
          <p:nvPr>
            <p:ph idx="12" type="sldNum"/>
          </p:nvPr>
        </p:nvSpPr>
        <p:spPr>
          <a:xfrm>
            <a:off x="8320058" y="47394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76" name="Google Shape;76;p11"/>
          <p:cNvSpPr/>
          <p:nvPr/>
        </p:nvSpPr>
        <p:spPr>
          <a:xfrm rot="10800000">
            <a:off x="-4525" y="-25"/>
            <a:ext cx="3071100" cy="51519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126656"/>
              </a:solidFill>
              <a:latin typeface="Inter"/>
              <a:ea typeface="Inter"/>
              <a:cs typeface="Inter"/>
              <a:sym typeface="Inter"/>
            </a:endParaRPr>
          </a:p>
        </p:txBody>
      </p:sp>
      <p:sp>
        <p:nvSpPr>
          <p:cNvPr id="77" name="Google Shape;77;p11"/>
          <p:cNvSpPr txBox="1"/>
          <p:nvPr>
            <p:ph idx="2" type="sldNum"/>
          </p:nvPr>
        </p:nvSpPr>
        <p:spPr>
          <a:xfrm>
            <a:off x="8320058" y="47394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pic>
        <p:nvPicPr>
          <p:cNvPr id="78" name="Google Shape;78;p11"/>
          <p:cNvPicPr preferRelativeResize="0"/>
          <p:nvPr/>
        </p:nvPicPr>
        <p:blipFill rotWithShape="1">
          <a:blip r:embed="rId2">
            <a:alphaModFix/>
          </a:blip>
          <a:srcRect b="1428" l="0" r="0" t="1428"/>
          <a:stretch/>
        </p:blipFill>
        <p:spPr>
          <a:xfrm>
            <a:off x="311700" y="4681475"/>
            <a:ext cx="1371602" cy="507491"/>
          </a:xfrm>
          <a:prstGeom prst="rect">
            <a:avLst/>
          </a:prstGeom>
          <a:noFill/>
          <a:ln>
            <a:noFill/>
          </a:ln>
        </p:spPr>
      </p:pic>
      <p:sp>
        <p:nvSpPr>
          <p:cNvPr id="79" name="Google Shape;79;p11"/>
          <p:cNvSpPr txBox="1"/>
          <p:nvPr>
            <p:ph type="title"/>
          </p:nvPr>
        </p:nvSpPr>
        <p:spPr>
          <a:xfrm>
            <a:off x="431725" y="1000075"/>
            <a:ext cx="2322600" cy="1506900"/>
          </a:xfrm>
          <a:prstGeom prst="rect">
            <a:avLst/>
          </a:prstGeom>
        </p:spPr>
        <p:txBody>
          <a:bodyPr anchorCtr="0" anchor="b" bIns="0" lIns="0" spcFirstLastPara="1" rIns="0" wrap="square" tIns="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80" name="Google Shape;80;p11"/>
          <p:cNvSpPr txBox="1"/>
          <p:nvPr>
            <p:ph idx="1" type="body"/>
          </p:nvPr>
        </p:nvSpPr>
        <p:spPr>
          <a:xfrm>
            <a:off x="3534925" y="1000075"/>
            <a:ext cx="5105100" cy="2973000"/>
          </a:xfrm>
          <a:prstGeom prst="rect">
            <a:avLst/>
          </a:prstGeom>
        </p:spPr>
        <p:txBody>
          <a:bodyPr anchorCtr="0" anchor="ctr" bIns="0" lIns="0" spcFirstLastPara="1" rIns="0" wrap="square" tIns="0">
            <a:noAutofit/>
          </a:bodyPr>
          <a:lstStyle>
            <a:lvl1pPr indent="-330200" lvl="0" marL="457200" rtl="0">
              <a:lnSpc>
                <a:spcPct val="150000"/>
              </a:lnSpc>
              <a:spcBef>
                <a:spcPts val="0"/>
              </a:spcBef>
              <a:spcAft>
                <a:spcPts val="0"/>
              </a:spcAft>
              <a:buClr>
                <a:schemeClr val="dk1"/>
              </a:buClr>
              <a:buSzPts val="1600"/>
              <a:buChar char="●"/>
              <a:defRPr sz="1600">
                <a:solidFill>
                  <a:schemeClr val="dk1"/>
                </a:solidFill>
              </a:defRPr>
            </a:lvl1pPr>
            <a:lvl2pPr indent="-330200" lvl="1" marL="914400" rtl="0">
              <a:lnSpc>
                <a:spcPct val="150000"/>
              </a:lnSpc>
              <a:spcBef>
                <a:spcPts val="1000"/>
              </a:spcBef>
              <a:spcAft>
                <a:spcPts val="0"/>
              </a:spcAft>
              <a:buClr>
                <a:schemeClr val="dk1"/>
              </a:buClr>
              <a:buSzPts val="1600"/>
              <a:buChar char="●"/>
              <a:defRPr>
                <a:solidFill>
                  <a:schemeClr val="dk1"/>
                </a:solidFill>
              </a:defRPr>
            </a:lvl2pPr>
            <a:lvl3pPr indent="-330200" lvl="2" marL="1371600" rtl="0">
              <a:lnSpc>
                <a:spcPct val="150000"/>
              </a:lnSpc>
              <a:spcBef>
                <a:spcPts val="1000"/>
              </a:spcBef>
              <a:spcAft>
                <a:spcPts val="0"/>
              </a:spcAft>
              <a:buClr>
                <a:schemeClr val="dk1"/>
              </a:buClr>
              <a:buSzPts val="1600"/>
              <a:buChar char="●"/>
              <a:defRPr>
                <a:solidFill>
                  <a:schemeClr val="dk1"/>
                </a:solidFill>
              </a:defRPr>
            </a:lvl3pPr>
            <a:lvl4pPr indent="-330200" lvl="3" marL="1828800" rtl="0">
              <a:lnSpc>
                <a:spcPct val="150000"/>
              </a:lnSpc>
              <a:spcBef>
                <a:spcPts val="1000"/>
              </a:spcBef>
              <a:spcAft>
                <a:spcPts val="0"/>
              </a:spcAft>
              <a:buClr>
                <a:schemeClr val="dk1"/>
              </a:buClr>
              <a:buSzPts val="1600"/>
              <a:buChar char="●"/>
              <a:defRPr>
                <a:solidFill>
                  <a:schemeClr val="dk1"/>
                </a:solidFill>
              </a:defRPr>
            </a:lvl4pPr>
            <a:lvl5pPr indent="-330200" lvl="4" marL="2286000" rtl="0">
              <a:lnSpc>
                <a:spcPct val="150000"/>
              </a:lnSpc>
              <a:spcBef>
                <a:spcPts val="1000"/>
              </a:spcBef>
              <a:spcAft>
                <a:spcPts val="0"/>
              </a:spcAft>
              <a:buClr>
                <a:schemeClr val="dk1"/>
              </a:buClr>
              <a:buSzPts val="1600"/>
              <a:buChar char="●"/>
              <a:defRPr>
                <a:solidFill>
                  <a:schemeClr val="dk1"/>
                </a:solidFill>
              </a:defRPr>
            </a:lvl5pPr>
            <a:lvl6pPr indent="-330200" lvl="5" marL="2743200" rtl="0">
              <a:lnSpc>
                <a:spcPct val="150000"/>
              </a:lnSpc>
              <a:spcBef>
                <a:spcPts val="1000"/>
              </a:spcBef>
              <a:spcAft>
                <a:spcPts val="0"/>
              </a:spcAft>
              <a:buClr>
                <a:schemeClr val="dk1"/>
              </a:buClr>
              <a:buSzPts val="1600"/>
              <a:buChar char="●"/>
              <a:defRPr>
                <a:solidFill>
                  <a:schemeClr val="dk1"/>
                </a:solidFill>
              </a:defRPr>
            </a:lvl6pPr>
            <a:lvl7pPr indent="-330200" lvl="6" marL="3200400" rtl="0">
              <a:lnSpc>
                <a:spcPct val="150000"/>
              </a:lnSpc>
              <a:spcBef>
                <a:spcPts val="1000"/>
              </a:spcBef>
              <a:spcAft>
                <a:spcPts val="0"/>
              </a:spcAft>
              <a:buClr>
                <a:schemeClr val="dk1"/>
              </a:buClr>
              <a:buSzPts val="1600"/>
              <a:buChar char="●"/>
              <a:defRPr>
                <a:solidFill>
                  <a:schemeClr val="dk1"/>
                </a:solidFill>
              </a:defRPr>
            </a:lvl7pPr>
            <a:lvl8pPr indent="-330200" lvl="7" marL="3657600" rtl="0">
              <a:lnSpc>
                <a:spcPct val="150000"/>
              </a:lnSpc>
              <a:spcBef>
                <a:spcPts val="1000"/>
              </a:spcBef>
              <a:spcAft>
                <a:spcPts val="0"/>
              </a:spcAft>
              <a:buClr>
                <a:schemeClr val="dk1"/>
              </a:buClr>
              <a:buSzPts val="1600"/>
              <a:buChar char="●"/>
              <a:defRPr>
                <a:solidFill>
                  <a:schemeClr val="dk1"/>
                </a:solidFill>
              </a:defRPr>
            </a:lvl8pPr>
            <a:lvl9pPr indent="-330200" lvl="8" marL="4114800" rtl="0">
              <a:lnSpc>
                <a:spcPct val="150000"/>
              </a:lnSpc>
              <a:spcBef>
                <a:spcPts val="1000"/>
              </a:spcBef>
              <a:spcAft>
                <a:spcPts val="1000"/>
              </a:spcAft>
              <a:buClr>
                <a:schemeClr val="dk1"/>
              </a:buClr>
              <a:buSzPts val="1600"/>
              <a:buChar char="●"/>
              <a:defRPr>
                <a:solidFill>
                  <a:schemeClr val="dk1"/>
                </a:solidFill>
              </a:defRPr>
            </a:lvl9pPr>
          </a:lstStyle>
          <a:p/>
        </p:txBody>
      </p:sp>
      <p:sp>
        <p:nvSpPr>
          <p:cNvPr id="81" name="Google Shape;81;p11"/>
          <p:cNvSpPr txBox="1"/>
          <p:nvPr>
            <p:ph idx="3" type="subTitle"/>
          </p:nvPr>
        </p:nvSpPr>
        <p:spPr>
          <a:xfrm>
            <a:off x="3534925" y="4870025"/>
            <a:ext cx="4629900" cy="182100"/>
          </a:xfrm>
          <a:prstGeom prst="rect">
            <a:avLst/>
          </a:prstGeom>
        </p:spPr>
        <p:txBody>
          <a:bodyPr anchorCtr="0" anchor="t" bIns="0" lIns="0" spcFirstLastPara="1" rIns="0" wrap="square" tIns="0">
            <a:noAutofit/>
          </a:bodyPr>
          <a:lstStyle>
            <a:lvl1pPr lvl="0" rtl="0">
              <a:spcBef>
                <a:spcPts val="0"/>
              </a:spcBef>
              <a:spcAft>
                <a:spcPts val="0"/>
              </a:spcAft>
              <a:buClr>
                <a:srgbClr val="9E9E9E"/>
              </a:buClr>
              <a:buSzPts val="1000"/>
              <a:buNone/>
              <a:defRPr sz="1000">
                <a:solidFill>
                  <a:srgbClr val="9E9E9E"/>
                </a:solidFill>
              </a:defRPr>
            </a:lvl1pPr>
            <a:lvl2pPr lvl="1" rtl="0">
              <a:spcBef>
                <a:spcPts val="1000"/>
              </a:spcBef>
              <a:spcAft>
                <a:spcPts val="0"/>
              </a:spcAft>
              <a:buSzPts val="1600"/>
              <a:buNone/>
              <a:defRPr/>
            </a:lvl2pPr>
            <a:lvl3pPr lvl="2" rtl="0">
              <a:spcBef>
                <a:spcPts val="1000"/>
              </a:spcBef>
              <a:spcAft>
                <a:spcPts val="0"/>
              </a:spcAft>
              <a:buSzPts val="1600"/>
              <a:buNone/>
              <a:defRPr/>
            </a:lvl3pPr>
            <a:lvl4pPr lvl="3" rtl="0">
              <a:spcBef>
                <a:spcPts val="1000"/>
              </a:spcBef>
              <a:spcAft>
                <a:spcPts val="0"/>
              </a:spcAft>
              <a:buSzPts val="1600"/>
              <a:buNone/>
              <a:defRPr/>
            </a:lvl4pPr>
            <a:lvl5pPr lvl="4" rtl="0">
              <a:spcBef>
                <a:spcPts val="1000"/>
              </a:spcBef>
              <a:spcAft>
                <a:spcPts val="0"/>
              </a:spcAft>
              <a:buSzPts val="1600"/>
              <a:buNone/>
              <a:defRPr/>
            </a:lvl5pPr>
            <a:lvl6pPr lvl="5" rtl="0">
              <a:spcBef>
                <a:spcPts val="1000"/>
              </a:spcBef>
              <a:spcAft>
                <a:spcPts val="0"/>
              </a:spcAft>
              <a:buSzPts val="1600"/>
              <a:buNone/>
              <a:defRPr/>
            </a:lvl6pPr>
            <a:lvl7pPr lvl="6" rtl="0">
              <a:spcBef>
                <a:spcPts val="1000"/>
              </a:spcBef>
              <a:spcAft>
                <a:spcPts val="0"/>
              </a:spcAft>
              <a:buSzPts val="1600"/>
              <a:buNone/>
              <a:defRPr/>
            </a:lvl7pPr>
            <a:lvl8pPr lvl="7" rtl="0">
              <a:spcBef>
                <a:spcPts val="1000"/>
              </a:spcBef>
              <a:spcAft>
                <a:spcPts val="0"/>
              </a:spcAft>
              <a:buSzPts val="1600"/>
              <a:buNone/>
              <a:defRPr/>
            </a:lvl8pPr>
            <a:lvl9pPr lvl="8" rtl="0">
              <a:spcBef>
                <a:spcPts val="1000"/>
              </a:spcBef>
              <a:spcAft>
                <a:spcPts val="1000"/>
              </a:spcAft>
              <a:buSzPts val="1600"/>
              <a:buNone/>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_Agenda - yellow green">
  <p:cSld name="TITLE_ONLY_1_1_4_1_2_1_1_1">
    <p:bg>
      <p:bgPr>
        <a:solidFill>
          <a:schemeClr val="lt1"/>
        </a:solidFill>
      </p:bgPr>
    </p:bg>
    <p:spTree>
      <p:nvGrpSpPr>
        <p:cNvPr id="82" name="Shape 82"/>
        <p:cNvGrpSpPr/>
        <p:nvPr/>
      </p:nvGrpSpPr>
      <p:grpSpPr>
        <a:xfrm>
          <a:off x="0" y="0"/>
          <a:ext cx="0" cy="0"/>
          <a:chOff x="0" y="0"/>
          <a:chExt cx="0" cy="0"/>
        </a:xfrm>
      </p:grpSpPr>
      <p:sp>
        <p:nvSpPr>
          <p:cNvPr id="83" name="Google Shape;83;p12"/>
          <p:cNvSpPr txBox="1"/>
          <p:nvPr>
            <p:ph idx="12" type="sldNum"/>
          </p:nvPr>
        </p:nvSpPr>
        <p:spPr>
          <a:xfrm>
            <a:off x="8320058" y="47394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84" name="Google Shape;84;p12"/>
          <p:cNvSpPr/>
          <p:nvPr/>
        </p:nvSpPr>
        <p:spPr>
          <a:xfrm rot="10800000">
            <a:off x="-4525" y="-25"/>
            <a:ext cx="3071100" cy="51519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126656"/>
              </a:solidFill>
              <a:latin typeface="Inter"/>
              <a:ea typeface="Inter"/>
              <a:cs typeface="Inter"/>
              <a:sym typeface="Inter"/>
            </a:endParaRPr>
          </a:p>
        </p:txBody>
      </p:sp>
      <p:sp>
        <p:nvSpPr>
          <p:cNvPr id="85" name="Google Shape;85;p12"/>
          <p:cNvSpPr txBox="1"/>
          <p:nvPr>
            <p:ph idx="2" type="sldNum"/>
          </p:nvPr>
        </p:nvSpPr>
        <p:spPr>
          <a:xfrm>
            <a:off x="8320058" y="47394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pic>
        <p:nvPicPr>
          <p:cNvPr id="86" name="Google Shape;86;p12"/>
          <p:cNvPicPr preferRelativeResize="0"/>
          <p:nvPr/>
        </p:nvPicPr>
        <p:blipFill rotWithShape="1">
          <a:blip r:embed="rId2">
            <a:alphaModFix/>
          </a:blip>
          <a:srcRect b="1428" l="0" r="0" t="1428"/>
          <a:stretch/>
        </p:blipFill>
        <p:spPr>
          <a:xfrm>
            <a:off x="311700" y="4681475"/>
            <a:ext cx="1371602" cy="507491"/>
          </a:xfrm>
          <a:prstGeom prst="rect">
            <a:avLst/>
          </a:prstGeom>
          <a:noFill/>
          <a:ln>
            <a:noFill/>
          </a:ln>
        </p:spPr>
      </p:pic>
      <p:sp>
        <p:nvSpPr>
          <p:cNvPr id="87" name="Google Shape;87;p12"/>
          <p:cNvSpPr txBox="1"/>
          <p:nvPr>
            <p:ph type="title"/>
          </p:nvPr>
        </p:nvSpPr>
        <p:spPr>
          <a:xfrm>
            <a:off x="431725" y="1000075"/>
            <a:ext cx="2322600" cy="1506900"/>
          </a:xfrm>
          <a:prstGeom prst="rect">
            <a:avLst/>
          </a:prstGeom>
        </p:spPr>
        <p:txBody>
          <a:bodyPr anchorCtr="0" anchor="b" bIns="0" lIns="0" spcFirstLastPara="1" rIns="0" wrap="square" tIns="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88" name="Google Shape;88;p12"/>
          <p:cNvSpPr txBox="1"/>
          <p:nvPr>
            <p:ph idx="1" type="body"/>
          </p:nvPr>
        </p:nvSpPr>
        <p:spPr>
          <a:xfrm>
            <a:off x="3534925" y="1000075"/>
            <a:ext cx="5105100" cy="2973000"/>
          </a:xfrm>
          <a:prstGeom prst="rect">
            <a:avLst/>
          </a:prstGeom>
        </p:spPr>
        <p:txBody>
          <a:bodyPr anchorCtr="0" anchor="ctr" bIns="0" lIns="0" spcFirstLastPara="1" rIns="0" wrap="square" tIns="0">
            <a:noAutofit/>
          </a:bodyPr>
          <a:lstStyle>
            <a:lvl1pPr indent="-330200" lvl="0" marL="457200" rtl="0">
              <a:lnSpc>
                <a:spcPct val="150000"/>
              </a:lnSpc>
              <a:spcBef>
                <a:spcPts val="0"/>
              </a:spcBef>
              <a:spcAft>
                <a:spcPts val="0"/>
              </a:spcAft>
              <a:buClr>
                <a:schemeClr val="dk1"/>
              </a:buClr>
              <a:buSzPts val="1600"/>
              <a:buChar char="●"/>
              <a:defRPr sz="1600">
                <a:solidFill>
                  <a:schemeClr val="dk1"/>
                </a:solidFill>
              </a:defRPr>
            </a:lvl1pPr>
            <a:lvl2pPr indent="-330200" lvl="1" marL="914400" rtl="0">
              <a:lnSpc>
                <a:spcPct val="150000"/>
              </a:lnSpc>
              <a:spcBef>
                <a:spcPts val="1000"/>
              </a:spcBef>
              <a:spcAft>
                <a:spcPts val="0"/>
              </a:spcAft>
              <a:buClr>
                <a:schemeClr val="dk1"/>
              </a:buClr>
              <a:buSzPts val="1600"/>
              <a:buChar char="●"/>
              <a:defRPr>
                <a:solidFill>
                  <a:schemeClr val="dk1"/>
                </a:solidFill>
              </a:defRPr>
            </a:lvl2pPr>
            <a:lvl3pPr indent="-330200" lvl="2" marL="1371600" rtl="0">
              <a:lnSpc>
                <a:spcPct val="150000"/>
              </a:lnSpc>
              <a:spcBef>
                <a:spcPts val="1000"/>
              </a:spcBef>
              <a:spcAft>
                <a:spcPts val="0"/>
              </a:spcAft>
              <a:buClr>
                <a:schemeClr val="dk1"/>
              </a:buClr>
              <a:buSzPts val="1600"/>
              <a:buChar char="●"/>
              <a:defRPr>
                <a:solidFill>
                  <a:schemeClr val="dk1"/>
                </a:solidFill>
              </a:defRPr>
            </a:lvl3pPr>
            <a:lvl4pPr indent="-330200" lvl="3" marL="1828800" rtl="0">
              <a:lnSpc>
                <a:spcPct val="150000"/>
              </a:lnSpc>
              <a:spcBef>
                <a:spcPts val="1000"/>
              </a:spcBef>
              <a:spcAft>
                <a:spcPts val="0"/>
              </a:spcAft>
              <a:buClr>
                <a:schemeClr val="dk1"/>
              </a:buClr>
              <a:buSzPts val="1600"/>
              <a:buChar char="●"/>
              <a:defRPr>
                <a:solidFill>
                  <a:schemeClr val="dk1"/>
                </a:solidFill>
              </a:defRPr>
            </a:lvl4pPr>
            <a:lvl5pPr indent="-330200" lvl="4" marL="2286000" rtl="0">
              <a:lnSpc>
                <a:spcPct val="150000"/>
              </a:lnSpc>
              <a:spcBef>
                <a:spcPts val="1000"/>
              </a:spcBef>
              <a:spcAft>
                <a:spcPts val="0"/>
              </a:spcAft>
              <a:buClr>
                <a:schemeClr val="dk1"/>
              </a:buClr>
              <a:buSzPts val="1600"/>
              <a:buChar char="●"/>
              <a:defRPr>
                <a:solidFill>
                  <a:schemeClr val="dk1"/>
                </a:solidFill>
              </a:defRPr>
            </a:lvl5pPr>
            <a:lvl6pPr indent="-330200" lvl="5" marL="2743200" rtl="0">
              <a:lnSpc>
                <a:spcPct val="150000"/>
              </a:lnSpc>
              <a:spcBef>
                <a:spcPts val="1000"/>
              </a:spcBef>
              <a:spcAft>
                <a:spcPts val="0"/>
              </a:spcAft>
              <a:buClr>
                <a:schemeClr val="dk1"/>
              </a:buClr>
              <a:buSzPts val="1600"/>
              <a:buChar char="●"/>
              <a:defRPr>
                <a:solidFill>
                  <a:schemeClr val="dk1"/>
                </a:solidFill>
              </a:defRPr>
            </a:lvl6pPr>
            <a:lvl7pPr indent="-330200" lvl="6" marL="3200400" rtl="0">
              <a:lnSpc>
                <a:spcPct val="150000"/>
              </a:lnSpc>
              <a:spcBef>
                <a:spcPts val="1000"/>
              </a:spcBef>
              <a:spcAft>
                <a:spcPts val="0"/>
              </a:spcAft>
              <a:buClr>
                <a:schemeClr val="dk1"/>
              </a:buClr>
              <a:buSzPts val="1600"/>
              <a:buChar char="●"/>
              <a:defRPr>
                <a:solidFill>
                  <a:schemeClr val="dk1"/>
                </a:solidFill>
              </a:defRPr>
            </a:lvl7pPr>
            <a:lvl8pPr indent="-330200" lvl="7" marL="3657600" rtl="0">
              <a:lnSpc>
                <a:spcPct val="150000"/>
              </a:lnSpc>
              <a:spcBef>
                <a:spcPts val="1000"/>
              </a:spcBef>
              <a:spcAft>
                <a:spcPts val="0"/>
              </a:spcAft>
              <a:buClr>
                <a:schemeClr val="dk1"/>
              </a:buClr>
              <a:buSzPts val="1600"/>
              <a:buChar char="●"/>
              <a:defRPr>
                <a:solidFill>
                  <a:schemeClr val="dk1"/>
                </a:solidFill>
              </a:defRPr>
            </a:lvl8pPr>
            <a:lvl9pPr indent="-330200" lvl="8" marL="4114800" rtl="0">
              <a:lnSpc>
                <a:spcPct val="150000"/>
              </a:lnSpc>
              <a:spcBef>
                <a:spcPts val="1000"/>
              </a:spcBef>
              <a:spcAft>
                <a:spcPts val="1000"/>
              </a:spcAft>
              <a:buClr>
                <a:schemeClr val="dk1"/>
              </a:buClr>
              <a:buSzPts val="1600"/>
              <a:buChar char="●"/>
              <a:defRPr>
                <a:solidFill>
                  <a:schemeClr val="dk1"/>
                </a:solidFill>
              </a:defRPr>
            </a:lvl9pPr>
          </a:lstStyle>
          <a:p/>
        </p:txBody>
      </p:sp>
      <p:sp>
        <p:nvSpPr>
          <p:cNvPr id="89" name="Google Shape;89;p12"/>
          <p:cNvSpPr txBox="1"/>
          <p:nvPr>
            <p:ph idx="3" type="subTitle"/>
          </p:nvPr>
        </p:nvSpPr>
        <p:spPr>
          <a:xfrm>
            <a:off x="3534925" y="4870025"/>
            <a:ext cx="4629900" cy="182100"/>
          </a:xfrm>
          <a:prstGeom prst="rect">
            <a:avLst/>
          </a:prstGeom>
        </p:spPr>
        <p:txBody>
          <a:bodyPr anchorCtr="0" anchor="t" bIns="0" lIns="0" spcFirstLastPara="1" rIns="0" wrap="square" tIns="0">
            <a:noAutofit/>
          </a:bodyPr>
          <a:lstStyle>
            <a:lvl1pPr lvl="0" rtl="0">
              <a:spcBef>
                <a:spcPts val="0"/>
              </a:spcBef>
              <a:spcAft>
                <a:spcPts val="0"/>
              </a:spcAft>
              <a:buClr>
                <a:srgbClr val="9E9E9E"/>
              </a:buClr>
              <a:buSzPts val="1000"/>
              <a:buNone/>
              <a:defRPr sz="1000">
                <a:solidFill>
                  <a:srgbClr val="9E9E9E"/>
                </a:solidFill>
              </a:defRPr>
            </a:lvl1pPr>
            <a:lvl2pPr lvl="1" rtl="0">
              <a:spcBef>
                <a:spcPts val="1000"/>
              </a:spcBef>
              <a:spcAft>
                <a:spcPts val="0"/>
              </a:spcAft>
              <a:buSzPts val="1600"/>
              <a:buNone/>
              <a:defRPr/>
            </a:lvl2pPr>
            <a:lvl3pPr lvl="2" rtl="0">
              <a:spcBef>
                <a:spcPts val="1000"/>
              </a:spcBef>
              <a:spcAft>
                <a:spcPts val="0"/>
              </a:spcAft>
              <a:buSzPts val="1600"/>
              <a:buNone/>
              <a:defRPr/>
            </a:lvl3pPr>
            <a:lvl4pPr lvl="3" rtl="0">
              <a:spcBef>
                <a:spcPts val="1000"/>
              </a:spcBef>
              <a:spcAft>
                <a:spcPts val="0"/>
              </a:spcAft>
              <a:buSzPts val="1600"/>
              <a:buNone/>
              <a:defRPr/>
            </a:lvl4pPr>
            <a:lvl5pPr lvl="4" rtl="0">
              <a:spcBef>
                <a:spcPts val="1000"/>
              </a:spcBef>
              <a:spcAft>
                <a:spcPts val="0"/>
              </a:spcAft>
              <a:buSzPts val="1600"/>
              <a:buNone/>
              <a:defRPr/>
            </a:lvl5pPr>
            <a:lvl6pPr lvl="5" rtl="0">
              <a:spcBef>
                <a:spcPts val="1000"/>
              </a:spcBef>
              <a:spcAft>
                <a:spcPts val="0"/>
              </a:spcAft>
              <a:buSzPts val="1600"/>
              <a:buNone/>
              <a:defRPr/>
            </a:lvl6pPr>
            <a:lvl7pPr lvl="6" rtl="0">
              <a:spcBef>
                <a:spcPts val="1000"/>
              </a:spcBef>
              <a:spcAft>
                <a:spcPts val="0"/>
              </a:spcAft>
              <a:buSzPts val="1600"/>
              <a:buNone/>
              <a:defRPr/>
            </a:lvl7pPr>
            <a:lvl8pPr lvl="7" rtl="0">
              <a:spcBef>
                <a:spcPts val="1000"/>
              </a:spcBef>
              <a:spcAft>
                <a:spcPts val="0"/>
              </a:spcAft>
              <a:buSzPts val="1600"/>
              <a:buNone/>
              <a:defRPr/>
            </a:lvl8pPr>
            <a:lvl9pPr lvl="8" rtl="0">
              <a:spcBef>
                <a:spcPts val="1000"/>
              </a:spcBef>
              <a:spcAft>
                <a:spcPts val="1000"/>
              </a:spcAft>
              <a:buSzPts val="1600"/>
              <a:buNone/>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_Agenda - yellow">
  <p:cSld name="TITLE_ONLY_1_1_4_1_2_1_1_1_1">
    <p:bg>
      <p:bgPr>
        <a:solidFill>
          <a:schemeClr val="lt1"/>
        </a:solidFill>
      </p:bgPr>
    </p:bg>
    <p:spTree>
      <p:nvGrpSpPr>
        <p:cNvPr id="90" name="Shape 90"/>
        <p:cNvGrpSpPr/>
        <p:nvPr/>
      </p:nvGrpSpPr>
      <p:grpSpPr>
        <a:xfrm>
          <a:off x="0" y="0"/>
          <a:ext cx="0" cy="0"/>
          <a:chOff x="0" y="0"/>
          <a:chExt cx="0" cy="0"/>
        </a:xfrm>
      </p:grpSpPr>
      <p:sp>
        <p:nvSpPr>
          <p:cNvPr id="91" name="Google Shape;91;p13"/>
          <p:cNvSpPr txBox="1"/>
          <p:nvPr>
            <p:ph idx="12" type="sldNum"/>
          </p:nvPr>
        </p:nvSpPr>
        <p:spPr>
          <a:xfrm>
            <a:off x="8320058" y="47394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92" name="Google Shape;92;p13"/>
          <p:cNvSpPr/>
          <p:nvPr/>
        </p:nvSpPr>
        <p:spPr>
          <a:xfrm rot="10800000">
            <a:off x="-4525" y="-25"/>
            <a:ext cx="3071100" cy="51519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126656"/>
              </a:solidFill>
              <a:latin typeface="Inter"/>
              <a:ea typeface="Inter"/>
              <a:cs typeface="Inter"/>
              <a:sym typeface="Inter"/>
            </a:endParaRPr>
          </a:p>
        </p:txBody>
      </p:sp>
      <p:sp>
        <p:nvSpPr>
          <p:cNvPr id="93" name="Google Shape;93;p13"/>
          <p:cNvSpPr txBox="1"/>
          <p:nvPr>
            <p:ph idx="2" type="sldNum"/>
          </p:nvPr>
        </p:nvSpPr>
        <p:spPr>
          <a:xfrm>
            <a:off x="8320058" y="47394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pic>
        <p:nvPicPr>
          <p:cNvPr id="94" name="Google Shape;94;p13"/>
          <p:cNvPicPr preferRelativeResize="0"/>
          <p:nvPr/>
        </p:nvPicPr>
        <p:blipFill rotWithShape="1">
          <a:blip r:embed="rId2">
            <a:alphaModFix/>
          </a:blip>
          <a:srcRect b="1428" l="0" r="0" t="1428"/>
          <a:stretch/>
        </p:blipFill>
        <p:spPr>
          <a:xfrm>
            <a:off x="311700" y="4681475"/>
            <a:ext cx="1371602" cy="507491"/>
          </a:xfrm>
          <a:prstGeom prst="rect">
            <a:avLst/>
          </a:prstGeom>
          <a:noFill/>
          <a:ln>
            <a:noFill/>
          </a:ln>
        </p:spPr>
      </p:pic>
      <p:sp>
        <p:nvSpPr>
          <p:cNvPr id="95" name="Google Shape;95;p13"/>
          <p:cNvSpPr txBox="1"/>
          <p:nvPr>
            <p:ph type="title"/>
          </p:nvPr>
        </p:nvSpPr>
        <p:spPr>
          <a:xfrm>
            <a:off x="431725" y="1000075"/>
            <a:ext cx="2322600" cy="1506900"/>
          </a:xfrm>
          <a:prstGeom prst="rect">
            <a:avLst/>
          </a:prstGeom>
        </p:spPr>
        <p:txBody>
          <a:bodyPr anchorCtr="0" anchor="b" bIns="0" lIns="0" spcFirstLastPara="1" rIns="0" wrap="square" tIns="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96" name="Google Shape;96;p13"/>
          <p:cNvSpPr txBox="1"/>
          <p:nvPr>
            <p:ph idx="1" type="body"/>
          </p:nvPr>
        </p:nvSpPr>
        <p:spPr>
          <a:xfrm>
            <a:off x="3534925" y="1000075"/>
            <a:ext cx="5105100" cy="2973000"/>
          </a:xfrm>
          <a:prstGeom prst="rect">
            <a:avLst/>
          </a:prstGeom>
        </p:spPr>
        <p:txBody>
          <a:bodyPr anchorCtr="0" anchor="ctr" bIns="0" lIns="0" spcFirstLastPara="1" rIns="0" wrap="square" tIns="0">
            <a:noAutofit/>
          </a:bodyPr>
          <a:lstStyle>
            <a:lvl1pPr indent="-330200" lvl="0" marL="457200" rtl="0">
              <a:lnSpc>
                <a:spcPct val="150000"/>
              </a:lnSpc>
              <a:spcBef>
                <a:spcPts val="0"/>
              </a:spcBef>
              <a:spcAft>
                <a:spcPts val="0"/>
              </a:spcAft>
              <a:buClr>
                <a:schemeClr val="dk1"/>
              </a:buClr>
              <a:buSzPts val="1600"/>
              <a:buChar char="●"/>
              <a:defRPr sz="1600">
                <a:solidFill>
                  <a:schemeClr val="dk1"/>
                </a:solidFill>
              </a:defRPr>
            </a:lvl1pPr>
            <a:lvl2pPr indent="-330200" lvl="1" marL="914400" rtl="0">
              <a:lnSpc>
                <a:spcPct val="150000"/>
              </a:lnSpc>
              <a:spcBef>
                <a:spcPts val="1000"/>
              </a:spcBef>
              <a:spcAft>
                <a:spcPts val="0"/>
              </a:spcAft>
              <a:buClr>
                <a:schemeClr val="dk1"/>
              </a:buClr>
              <a:buSzPts val="1600"/>
              <a:buChar char="●"/>
              <a:defRPr>
                <a:solidFill>
                  <a:schemeClr val="dk1"/>
                </a:solidFill>
              </a:defRPr>
            </a:lvl2pPr>
            <a:lvl3pPr indent="-330200" lvl="2" marL="1371600" rtl="0">
              <a:lnSpc>
                <a:spcPct val="150000"/>
              </a:lnSpc>
              <a:spcBef>
                <a:spcPts val="1000"/>
              </a:spcBef>
              <a:spcAft>
                <a:spcPts val="0"/>
              </a:spcAft>
              <a:buClr>
                <a:schemeClr val="dk1"/>
              </a:buClr>
              <a:buSzPts val="1600"/>
              <a:buChar char="●"/>
              <a:defRPr>
                <a:solidFill>
                  <a:schemeClr val="dk1"/>
                </a:solidFill>
              </a:defRPr>
            </a:lvl3pPr>
            <a:lvl4pPr indent="-330200" lvl="3" marL="1828800" rtl="0">
              <a:lnSpc>
                <a:spcPct val="150000"/>
              </a:lnSpc>
              <a:spcBef>
                <a:spcPts val="1000"/>
              </a:spcBef>
              <a:spcAft>
                <a:spcPts val="0"/>
              </a:spcAft>
              <a:buClr>
                <a:schemeClr val="dk1"/>
              </a:buClr>
              <a:buSzPts val="1600"/>
              <a:buChar char="●"/>
              <a:defRPr>
                <a:solidFill>
                  <a:schemeClr val="dk1"/>
                </a:solidFill>
              </a:defRPr>
            </a:lvl4pPr>
            <a:lvl5pPr indent="-330200" lvl="4" marL="2286000" rtl="0">
              <a:lnSpc>
                <a:spcPct val="150000"/>
              </a:lnSpc>
              <a:spcBef>
                <a:spcPts val="1000"/>
              </a:spcBef>
              <a:spcAft>
                <a:spcPts val="0"/>
              </a:spcAft>
              <a:buClr>
                <a:schemeClr val="dk1"/>
              </a:buClr>
              <a:buSzPts val="1600"/>
              <a:buChar char="●"/>
              <a:defRPr>
                <a:solidFill>
                  <a:schemeClr val="dk1"/>
                </a:solidFill>
              </a:defRPr>
            </a:lvl5pPr>
            <a:lvl6pPr indent="-330200" lvl="5" marL="2743200" rtl="0">
              <a:lnSpc>
                <a:spcPct val="150000"/>
              </a:lnSpc>
              <a:spcBef>
                <a:spcPts val="1000"/>
              </a:spcBef>
              <a:spcAft>
                <a:spcPts val="0"/>
              </a:spcAft>
              <a:buClr>
                <a:schemeClr val="dk1"/>
              </a:buClr>
              <a:buSzPts val="1600"/>
              <a:buChar char="●"/>
              <a:defRPr>
                <a:solidFill>
                  <a:schemeClr val="dk1"/>
                </a:solidFill>
              </a:defRPr>
            </a:lvl6pPr>
            <a:lvl7pPr indent="-330200" lvl="6" marL="3200400" rtl="0">
              <a:lnSpc>
                <a:spcPct val="150000"/>
              </a:lnSpc>
              <a:spcBef>
                <a:spcPts val="1000"/>
              </a:spcBef>
              <a:spcAft>
                <a:spcPts val="0"/>
              </a:spcAft>
              <a:buClr>
                <a:schemeClr val="dk1"/>
              </a:buClr>
              <a:buSzPts val="1600"/>
              <a:buChar char="●"/>
              <a:defRPr>
                <a:solidFill>
                  <a:schemeClr val="dk1"/>
                </a:solidFill>
              </a:defRPr>
            </a:lvl7pPr>
            <a:lvl8pPr indent="-330200" lvl="7" marL="3657600" rtl="0">
              <a:lnSpc>
                <a:spcPct val="150000"/>
              </a:lnSpc>
              <a:spcBef>
                <a:spcPts val="1000"/>
              </a:spcBef>
              <a:spcAft>
                <a:spcPts val="0"/>
              </a:spcAft>
              <a:buClr>
                <a:schemeClr val="dk1"/>
              </a:buClr>
              <a:buSzPts val="1600"/>
              <a:buChar char="●"/>
              <a:defRPr>
                <a:solidFill>
                  <a:schemeClr val="dk1"/>
                </a:solidFill>
              </a:defRPr>
            </a:lvl8pPr>
            <a:lvl9pPr indent="-330200" lvl="8" marL="4114800" rtl="0">
              <a:lnSpc>
                <a:spcPct val="150000"/>
              </a:lnSpc>
              <a:spcBef>
                <a:spcPts val="1000"/>
              </a:spcBef>
              <a:spcAft>
                <a:spcPts val="1000"/>
              </a:spcAft>
              <a:buClr>
                <a:schemeClr val="dk1"/>
              </a:buClr>
              <a:buSzPts val="1600"/>
              <a:buChar char="●"/>
              <a:defRPr>
                <a:solidFill>
                  <a:schemeClr val="dk1"/>
                </a:solidFill>
              </a:defRPr>
            </a:lvl9pPr>
          </a:lstStyle>
          <a:p/>
        </p:txBody>
      </p:sp>
      <p:sp>
        <p:nvSpPr>
          <p:cNvPr id="97" name="Google Shape;97;p13"/>
          <p:cNvSpPr txBox="1"/>
          <p:nvPr>
            <p:ph idx="3" type="subTitle"/>
          </p:nvPr>
        </p:nvSpPr>
        <p:spPr>
          <a:xfrm>
            <a:off x="3534925" y="4870025"/>
            <a:ext cx="4629900" cy="182100"/>
          </a:xfrm>
          <a:prstGeom prst="rect">
            <a:avLst/>
          </a:prstGeom>
        </p:spPr>
        <p:txBody>
          <a:bodyPr anchorCtr="0" anchor="t" bIns="0" lIns="0" spcFirstLastPara="1" rIns="0" wrap="square" tIns="0">
            <a:noAutofit/>
          </a:bodyPr>
          <a:lstStyle>
            <a:lvl1pPr lvl="0" rtl="0">
              <a:spcBef>
                <a:spcPts val="0"/>
              </a:spcBef>
              <a:spcAft>
                <a:spcPts val="0"/>
              </a:spcAft>
              <a:buClr>
                <a:srgbClr val="9E9E9E"/>
              </a:buClr>
              <a:buSzPts val="1000"/>
              <a:buNone/>
              <a:defRPr sz="1000">
                <a:solidFill>
                  <a:srgbClr val="9E9E9E"/>
                </a:solidFill>
              </a:defRPr>
            </a:lvl1pPr>
            <a:lvl2pPr lvl="1" rtl="0">
              <a:spcBef>
                <a:spcPts val="1000"/>
              </a:spcBef>
              <a:spcAft>
                <a:spcPts val="0"/>
              </a:spcAft>
              <a:buSzPts val="1600"/>
              <a:buNone/>
              <a:defRPr/>
            </a:lvl2pPr>
            <a:lvl3pPr lvl="2" rtl="0">
              <a:spcBef>
                <a:spcPts val="1000"/>
              </a:spcBef>
              <a:spcAft>
                <a:spcPts val="0"/>
              </a:spcAft>
              <a:buSzPts val="1600"/>
              <a:buNone/>
              <a:defRPr/>
            </a:lvl3pPr>
            <a:lvl4pPr lvl="3" rtl="0">
              <a:spcBef>
                <a:spcPts val="1000"/>
              </a:spcBef>
              <a:spcAft>
                <a:spcPts val="0"/>
              </a:spcAft>
              <a:buSzPts val="1600"/>
              <a:buNone/>
              <a:defRPr/>
            </a:lvl4pPr>
            <a:lvl5pPr lvl="4" rtl="0">
              <a:spcBef>
                <a:spcPts val="1000"/>
              </a:spcBef>
              <a:spcAft>
                <a:spcPts val="0"/>
              </a:spcAft>
              <a:buSzPts val="1600"/>
              <a:buNone/>
              <a:defRPr/>
            </a:lvl5pPr>
            <a:lvl6pPr lvl="5" rtl="0">
              <a:spcBef>
                <a:spcPts val="1000"/>
              </a:spcBef>
              <a:spcAft>
                <a:spcPts val="0"/>
              </a:spcAft>
              <a:buSzPts val="1600"/>
              <a:buNone/>
              <a:defRPr/>
            </a:lvl6pPr>
            <a:lvl7pPr lvl="6" rtl="0">
              <a:spcBef>
                <a:spcPts val="1000"/>
              </a:spcBef>
              <a:spcAft>
                <a:spcPts val="0"/>
              </a:spcAft>
              <a:buSzPts val="1600"/>
              <a:buNone/>
              <a:defRPr/>
            </a:lvl7pPr>
            <a:lvl8pPr lvl="7" rtl="0">
              <a:spcBef>
                <a:spcPts val="1000"/>
              </a:spcBef>
              <a:spcAft>
                <a:spcPts val="0"/>
              </a:spcAft>
              <a:buSzPts val="1600"/>
              <a:buNone/>
              <a:defRPr/>
            </a:lvl8pPr>
            <a:lvl9pPr lvl="8" rtl="0">
              <a:spcBef>
                <a:spcPts val="1000"/>
              </a:spcBef>
              <a:spcAft>
                <a:spcPts val="1000"/>
              </a:spcAft>
              <a:buSzPts val="1600"/>
              <a:buNone/>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_Blank">
  <p:cSld name="TITLE_ONLY_2_1_1">
    <p:spTree>
      <p:nvGrpSpPr>
        <p:cNvPr id="98" name="Shape 98"/>
        <p:cNvGrpSpPr/>
        <p:nvPr/>
      </p:nvGrpSpPr>
      <p:grpSpPr>
        <a:xfrm>
          <a:off x="0" y="0"/>
          <a:ext cx="0" cy="0"/>
          <a:chOff x="0" y="0"/>
          <a:chExt cx="0" cy="0"/>
        </a:xfrm>
      </p:grpSpPr>
      <p:sp>
        <p:nvSpPr>
          <p:cNvPr id="99" name="Google Shape;99;p14"/>
          <p:cNvSpPr txBox="1"/>
          <p:nvPr>
            <p:ph idx="12" type="sldNum"/>
          </p:nvPr>
        </p:nvSpPr>
        <p:spPr>
          <a:xfrm>
            <a:off x="8320058" y="47394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100" name="Google Shape;100;p14"/>
          <p:cNvSpPr txBox="1"/>
          <p:nvPr>
            <p:ph idx="1" type="subTitle"/>
          </p:nvPr>
        </p:nvSpPr>
        <p:spPr>
          <a:xfrm>
            <a:off x="1996375" y="4870025"/>
            <a:ext cx="6186900" cy="182100"/>
          </a:xfrm>
          <a:prstGeom prst="rect">
            <a:avLst/>
          </a:prstGeom>
        </p:spPr>
        <p:txBody>
          <a:bodyPr anchorCtr="0" anchor="t" bIns="0" lIns="0" spcFirstLastPara="1" rIns="0" wrap="square" tIns="0">
            <a:noAutofit/>
          </a:bodyPr>
          <a:lstStyle>
            <a:lvl1pPr lvl="0" rtl="0">
              <a:spcBef>
                <a:spcPts val="0"/>
              </a:spcBef>
              <a:spcAft>
                <a:spcPts val="0"/>
              </a:spcAft>
              <a:buClr>
                <a:srgbClr val="9E9E9E"/>
              </a:buClr>
              <a:buSzPts val="1000"/>
              <a:buNone/>
              <a:defRPr sz="1000">
                <a:solidFill>
                  <a:srgbClr val="9E9E9E"/>
                </a:solidFill>
              </a:defRPr>
            </a:lvl1pPr>
            <a:lvl2pPr lvl="1" rtl="0">
              <a:spcBef>
                <a:spcPts val="1000"/>
              </a:spcBef>
              <a:spcAft>
                <a:spcPts val="0"/>
              </a:spcAft>
              <a:buSzPts val="1600"/>
              <a:buNone/>
              <a:defRPr/>
            </a:lvl2pPr>
            <a:lvl3pPr lvl="2" rtl="0">
              <a:spcBef>
                <a:spcPts val="1000"/>
              </a:spcBef>
              <a:spcAft>
                <a:spcPts val="0"/>
              </a:spcAft>
              <a:buSzPts val="1600"/>
              <a:buNone/>
              <a:defRPr/>
            </a:lvl3pPr>
            <a:lvl4pPr lvl="3" rtl="0">
              <a:spcBef>
                <a:spcPts val="1000"/>
              </a:spcBef>
              <a:spcAft>
                <a:spcPts val="0"/>
              </a:spcAft>
              <a:buSzPts val="1600"/>
              <a:buNone/>
              <a:defRPr/>
            </a:lvl4pPr>
            <a:lvl5pPr lvl="4" rtl="0">
              <a:spcBef>
                <a:spcPts val="1000"/>
              </a:spcBef>
              <a:spcAft>
                <a:spcPts val="0"/>
              </a:spcAft>
              <a:buSzPts val="1600"/>
              <a:buNone/>
              <a:defRPr/>
            </a:lvl5pPr>
            <a:lvl6pPr lvl="5" rtl="0">
              <a:spcBef>
                <a:spcPts val="1000"/>
              </a:spcBef>
              <a:spcAft>
                <a:spcPts val="0"/>
              </a:spcAft>
              <a:buSzPts val="1600"/>
              <a:buNone/>
              <a:defRPr/>
            </a:lvl6pPr>
            <a:lvl7pPr lvl="6" rtl="0">
              <a:spcBef>
                <a:spcPts val="1000"/>
              </a:spcBef>
              <a:spcAft>
                <a:spcPts val="0"/>
              </a:spcAft>
              <a:buSzPts val="1600"/>
              <a:buNone/>
              <a:defRPr/>
            </a:lvl7pPr>
            <a:lvl8pPr lvl="7" rtl="0">
              <a:spcBef>
                <a:spcPts val="1000"/>
              </a:spcBef>
              <a:spcAft>
                <a:spcPts val="0"/>
              </a:spcAft>
              <a:buSzPts val="1600"/>
              <a:buNone/>
              <a:defRPr/>
            </a:lvl8pPr>
            <a:lvl9pPr lvl="8" rtl="0">
              <a:spcBef>
                <a:spcPts val="1000"/>
              </a:spcBef>
              <a:spcAft>
                <a:spcPts val="1000"/>
              </a:spcAft>
              <a:buSzPts val="1600"/>
              <a:buNone/>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_Title only">
  <p:cSld name="TITLE_ONLY_2_1">
    <p:spTree>
      <p:nvGrpSpPr>
        <p:cNvPr id="101" name="Shape 101"/>
        <p:cNvGrpSpPr/>
        <p:nvPr/>
      </p:nvGrpSpPr>
      <p:grpSpPr>
        <a:xfrm>
          <a:off x="0" y="0"/>
          <a:ext cx="0" cy="0"/>
          <a:chOff x="0" y="0"/>
          <a:chExt cx="0" cy="0"/>
        </a:xfrm>
      </p:grpSpPr>
      <p:sp>
        <p:nvSpPr>
          <p:cNvPr id="102" name="Google Shape;102;p15"/>
          <p:cNvSpPr txBox="1"/>
          <p:nvPr>
            <p:ph idx="12" type="sldNum"/>
          </p:nvPr>
        </p:nvSpPr>
        <p:spPr>
          <a:xfrm>
            <a:off x="8320058" y="47394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103" name="Google Shape;103;p15"/>
          <p:cNvSpPr txBox="1"/>
          <p:nvPr>
            <p:ph idx="1" type="subTitle"/>
          </p:nvPr>
        </p:nvSpPr>
        <p:spPr>
          <a:xfrm>
            <a:off x="1996375" y="4870025"/>
            <a:ext cx="6186900" cy="182100"/>
          </a:xfrm>
          <a:prstGeom prst="rect">
            <a:avLst/>
          </a:prstGeom>
        </p:spPr>
        <p:txBody>
          <a:bodyPr anchorCtr="0" anchor="t" bIns="0" lIns="0" spcFirstLastPara="1" rIns="0" wrap="square" tIns="0">
            <a:noAutofit/>
          </a:bodyPr>
          <a:lstStyle>
            <a:lvl1pPr lvl="0" rtl="0">
              <a:spcBef>
                <a:spcPts val="0"/>
              </a:spcBef>
              <a:spcAft>
                <a:spcPts val="0"/>
              </a:spcAft>
              <a:buClr>
                <a:srgbClr val="9E9E9E"/>
              </a:buClr>
              <a:buSzPts val="1000"/>
              <a:buNone/>
              <a:defRPr sz="1000">
                <a:solidFill>
                  <a:srgbClr val="9E9E9E"/>
                </a:solidFill>
              </a:defRPr>
            </a:lvl1pPr>
            <a:lvl2pPr lvl="1" rtl="0">
              <a:spcBef>
                <a:spcPts val="1000"/>
              </a:spcBef>
              <a:spcAft>
                <a:spcPts val="0"/>
              </a:spcAft>
              <a:buSzPts val="1600"/>
              <a:buNone/>
              <a:defRPr/>
            </a:lvl2pPr>
            <a:lvl3pPr lvl="2" rtl="0">
              <a:spcBef>
                <a:spcPts val="1000"/>
              </a:spcBef>
              <a:spcAft>
                <a:spcPts val="0"/>
              </a:spcAft>
              <a:buSzPts val="1600"/>
              <a:buNone/>
              <a:defRPr/>
            </a:lvl3pPr>
            <a:lvl4pPr lvl="3" rtl="0">
              <a:spcBef>
                <a:spcPts val="1000"/>
              </a:spcBef>
              <a:spcAft>
                <a:spcPts val="0"/>
              </a:spcAft>
              <a:buSzPts val="1600"/>
              <a:buNone/>
              <a:defRPr/>
            </a:lvl4pPr>
            <a:lvl5pPr lvl="4" rtl="0">
              <a:spcBef>
                <a:spcPts val="1000"/>
              </a:spcBef>
              <a:spcAft>
                <a:spcPts val="0"/>
              </a:spcAft>
              <a:buSzPts val="1600"/>
              <a:buNone/>
              <a:defRPr/>
            </a:lvl5pPr>
            <a:lvl6pPr lvl="5" rtl="0">
              <a:spcBef>
                <a:spcPts val="1000"/>
              </a:spcBef>
              <a:spcAft>
                <a:spcPts val="0"/>
              </a:spcAft>
              <a:buSzPts val="1600"/>
              <a:buNone/>
              <a:defRPr/>
            </a:lvl6pPr>
            <a:lvl7pPr lvl="6" rtl="0">
              <a:spcBef>
                <a:spcPts val="1000"/>
              </a:spcBef>
              <a:spcAft>
                <a:spcPts val="0"/>
              </a:spcAft>
              <a:buSzPts val="1600"/>
              <a:buNone/>
              <a:defRPr/>
            </a:lvl7pPr>
            <a:lvl8pPr lvl="7" rtl="0">
              <a:spcBef>
                <a:spcPts val="1000"/>
              </a:spcBef>
              <a:spcAft>
                <a:spcPts val="0"/>
              </a:spcAft>
              <a:buSzPts val="1600"/>
              <a:buNone/>
              <a:defRPr/>
            </a:lvl8pPr>
            <a:lvl9pPr lvl="8" rtl="0">
              <a:spcBef>
                <a:spcPts val="1000"/>
              </a:spcBef>
              <a:spcAft>
                <a:spcPts val="1000"/>
              </a:spcAft>
              <a:buSzPts val="1600"/>
              <a:buNone/>
              <a:defRPr/>
            </a:lvl9pPr>
          </a:lstStyle>
          <a:p/>
        </p:txBody>
      </p:sp>
      <p:sp>
        <p:nvSpPr>
          <p:cNvPr id="104" name="Google Shape;104;p15"/>
          <p:cNvSpPr txBox="1"/>
          <p:nvPr>
            <p:ph type="title"/>
          </p:nvPr>
        </p:nvSpPr>
        <p:spPr>
          <a:xfrm>
            <a:off x="431725" y="368825"/>
            <a:ext cx="8280600" cy="572700"/>
          </a:xfrm>
          <a:prstGeom prst="rect">
            <a:avLst/>
          </a:prstGeom>
        </p:spPr>
        <p:txBody>
          <a:bodyPr anchorCtr="0" anchor="t" bIns="0" lIns="0" spcFirstLastPara="1" rIns="0" wrap="square" tIns="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_Title, body">
  <p:cSld name="TITLE_AND_BODY_2_1_1">
    <p:spTree>
      <p:nvGrpSpPr>
        <p:cNvPr id="105" name="Shape 105"/>
        <p:cNvGrpSpPr/>
        <p:nvPr/>
      </p:nvGrpSpPr>
      <p:grpSpPr>
        <a:xfrm>
          <a:off x="0" y="0"/>
          <a:ext cx="0" cy="0"/>
          <a:chOff x="0" y="0"/>
          <a:chExt cx="0" cy="0"/>
        </a:xfrm>
      </p:grpSpPr>
      <p:sp>
        <p:nvSpPr>
          <p:cNvPr id="106" name="Google Shape;106;p16"/>
          <p:cNvSpPr txBox="1"/>
          <p:nvPr>
            <p:ph idx="12" type="sldNum"/>
          </p:nvPr>
        </p:nvSpPr>
        <p:spPr>
          <a:xfrm>
            <a:off x="8320058" y="47394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107" name="Google Shape;107;p16"/>
          <p:cNvSpPr txBox="1"/>
          <p:nvPr>
            <p:ph idx="1" type="body"/>
          </p:nvPr>
        </p:nvSpPr>
        <p:spPr>
          <a:xfrm>
            <a:off x="431700" y="1152475"/>
            <a:ext cx="8280600" cy="3416400"/>
          </a:xfrm>
          <a:prstGeom prst="rect">
            <a:avLst/>
          </a:prstGeom>
        </p:spPr>
        <p:txBody>
          <a:bodyPr anchorCtr="0" anchor="t" bIns="0" lIns="0" spcFirstLastPara="1" rIns="0" wrap="square" tIns="0">
            <a:noAutofit/>
          </a:bodyPr>
          <a:lstStyle>
            <a:lvl1pPr indent="-317500" lvl="0" marL="457200" rtl="0">
              <a:spcBef>
                <a:spcPts val="0"/>
              </a:spcBef>
              <a:spcAft>
                <a:spcPts val="0"/>
              </a:spcAft>
              <a:buSzPts val="1400"/>
              <a:buChar char="●"/>
              <a:defRPr sz="1400"/>
            </a:lvl1pPr>
            <a:lvl2pPr indent="-317500" lvl="1" marL="914400" rtl="0">
              <a:spcBef>
                <a:spcPts val="1000"/>
              </a:spcBef>
              <a:spcAft>
                <a:spcPts val="0"/>
              </a:spcAft>
              <a:buSzPts val="1400"/>
              <a:buChar char="●"/>
              <a:defRPr sz="1400"/>
            </a:lvl2pPr>
            <a:lvl3pPr indent="-317500" lvl="2" marL="1371600" rtl="0">
              <a:spcBef>
                <a:spcPts val="1000"/>
              </a:spcBef>
              <a:spcAft>
                <a:spcPts val="0"/>
              </a:spcAft>
              <a:buSzPts val="1400"/>
              <a:buChar char="●"/>
              <a:defRPr sz="1400"/>
            </a:lvl3pPr>
            <a:lvl4pPr indent="-317500" lvl="3" marL="1828800" rtl="0">
              <a:spcBef>
                <a:spcPts val="1000"/>
              </a:spcBef>
              <a:spcAft>
                <a:spcPts val="0"/>
              </a:spcAft>
              <a:buSzPts val="1400"/>
              <a:buChar char="●"/>
              <a:defRPr sz="1400"/>
            </a:lvl4pPr>
            <a:lvl5pPr indent="-317500" lvl="4" marL="2286000" rtl="0">
              <a:spcBef>
                <a:spcPts val="1000"/>
              </a:spcBef>
              <a:spcAft>
                <a:spcPts val="0"/>
              </a:spcAft>
              <a:buSzPts val="1400"/>
              <a:buChar char="●"/>
              <a:defRPr sz="1400"/>
            </a:lvl5pPr>
            <a:lvl6pPr indent="-317500" lvl="5" marL="2743200" rtl="0">
              <a:spcBef>
                <a:spcPts val="1000"/>
              </a:spcBef>
              <a:spcAft>
                <a:spcPts val="0"/>
              </a:spcAft>
              <a:buSzPts val="1400"/>
              <a:buChar char="●"/>
              <a:defRPr sz="1400"/>
            </a:lvl6pPr>
            <a:lvl7pPr indent="-317500" lvl="6" marL="3200400" rtl="0">
              <a:spcBef>
                <a:spcPts val="1000"/>
              </a:spcBef>
              <a:spcAft>
                <a:spcPts val="0"/>
              </a:spcAft>
              <a:buSzPts val="1400"/>
              <a:buChar char="●"/>
              <a:defRPr sz="1400"/>
            </a:lvl7pPr>
            <a:lvl8pPr indent="-317500" lvl="7" marL="3657600" rtl="0">
              <a:spcBef>
                <a:spcPts val="1000"/>
              </a:spcBef>
              <a:spcAft>
                <a:spcPts val="0"/>
              </a:spcAft>
              <a:buSzPts val="1400"/>
              <a:buChar char="●"/>
              <a:defRPr sz="1400"/>
            </a:lvl8pPr>
            <a:lvl9pPr indent="-317500" lvl="8" marL="4114800" rtl="0">
              <a:spcBef>
                <a:spcPts val="1000"/>
              </a:spcBef>
              <a:spcAft>
                <a:spcPts val="1000"/>
              </a:spcAft>
              <a:buSzPts val="1400"/>
              <a:buChar char="●"/>
              <a:defRPr sz="1400"/>
            </a:lvl9pPr>
          </a:lstStyle>
          <a:p/>
        </p:txBody>
      </p:sp>
      <p:sp>
        <p:nvSpPr>
          <p:cNvPr id="108" name="Google Shape;108;p16"/>
          <p:cNvSpPr txBox="1"/>
          <p:nvPr>
            <p:ph idx="2" type="subTitle"/>
          </p:nvPr>
        </p:nvSpPr>
        <p:spPr>
          <a:xfrm>
            <a:off x="1996375" y="4870025"/>
            <a:ext cx="6186900" cy="182100"/>
          </a:xfrm>
          <a:prstGeom prst="rect">
            <a:avLst/>
          </a:prstGeom>
        </p:spPr>
        <p:txBody>
          <a:bodyPr anchorCtr="0" anchor="t" bIns="0" lIns="0" spcFirstLastPara="1" rIns="0" wrap="square" tIns="0">
            <a:noAutofit/>
          </a:bodyPr>
          <a:lstStyle>
            <a:lvl1pPr lvl="0" rtl="0">
              <a:spcBef>
                <a:spcPts val="0"/>
              </a:spcBef>
              <a:spcAft>
                <a:spcPts val="0"/>
              </a:spcAft>
              <a:buClr>
                <a:srgbClr val="9E9E9E"/>
              </a:buClr>
              <a:buSzPts val="1000"/>
              <a:buNone/>
              <a:defRPr sz="1000">
                <a:solidFill>
                  <a:srgbClr val="9E9E9E"/>
                </a:solidFill>
              </a:defRPr>
            </a:lvl1pPr>
            <a:lvl2pPr lvl="1" rtl="0">
              <a:spcBef>
                <a:spcPts val="1000"/>
              </a:spcBef>
              <a:spcAft>
                <a:spcPts val="0"/>
              </a:spcAft>
              <a:buSzPts val="1600"/>
              <a:buNone/>
              <a:defRPr/>
            </a:lvl2pPr>
            <a:lvl3pPr lvl="2" rtl="0">
              <a:spcBef>
                <a:spcPts val="1000"/>
              </a:spcBef>
              <a:spcAft>
                <a:spcPts val="0"/>
              </a:spcAft>
              <a:buSzPts val="1600"/>
              <a:buNone/>
              <a:defRPr/>
            </a:lvl3pPr>
            <a:lvl4pPr lvl="3" rtl="0">
              <a:spcBef>
                <a:spcPts val="1000"/>
              </a:spcBef>
              <a:spcAft>
                <a:spcPts val="0"/>
              </a:spcAft>
              <a:buSzPts val="1600"/>
              <a:buNone/>
              <a:defRPr/>
            </a:lvl4pPr>
            <a:lvl5pPr lvl="4" rtl="0">
              <a:spcBef>
                <a:spcPts val="1000"/>
              </a:spcBef>
              <a:spcAft>
                <a:spcPts val="0"/>
              </a:spcAft>
              <a:buSzPts val="1600"/>
              <a:buNone/>
              <a:defRPr/>
            </a:lvl5pPr>
            <a:lvl6pPr lvl="5" rtl="0">
              <a:spcBef>
                <a:spcPts val="1000"/>
              </a:spcBef>
              <a:spcAft>
                <a:spcPts val="0"/>
              </a:spcAft>
              <a:buSzPts val="1600"/>
              <a:buNone/>
              <a:defRPr/>
            </a:lvl6pPr>
            <a:lvl7pPr lvl="6" rtl="0">
              <a:spcBef>
                <a:spcPts val="1000"/>
              </a:spcBef>
              <a:spcAft>
                <a:spcPts val="0"/>
              </a:spcAft>
              <a:buSzPts val="1600"/>
              <a:buNone/>
              <a:defRPr/>
            </a:lvl7pPr>
            <a:lvl8pPr lvl="7" rtl="0">
              <a:spcBef>
                <a:spcPts val="1000"/>
              </a:spcBef>
              <a:spcAft>
                <a:spcPts val="0"/>
              </a:spcAft>
              <a:buSzPts val="1600"/>
              <a:buNone/>
              <a:defRPr/>
            </a:lvl8pPr>
            <a:lvl9pPr lvl="8" rtl="0">
              <a:spcBef>
                <a:spcPts val="1000"/>
              </a:spcBef>
              <a:spcAft>
                <a:spcPts val="1000"/>
              </a:spcAft>
              <a:buSzPts val="1600"/>
              <a:buNone/>
              <a:defRPr/>
            </a:lvl9pPr>
          </a:lstStyle>
          <a:p/>
        </p:txBody>
      </p:sp>
      <p:sp>
        <p:nvSpPr>
          <p:cNvPr id="109" name="Google Shape;109;p16"/>
          <p:cNvSpPr txBox="1"/>
          <p:nvPr>
            <p:ph type="title"/>
          </p:nvPr>
        </p:nvSpPr>
        <p:spPr>
          <a:xfrm>
            <a:off x="431725" y="368825"/>
            <a:ext cx="8280600" cy="572700"/>
          </a:xfrm>
          <a:prstGeom prst="rect">
            <a:avLst/>
          </a:prstGeom>
        </p:spPr>
        <p:txBody>
          <a:bodyPr anchorCtr="0" anchor="t" bIns="0" lIns="0" spcFirstLastPara="1" rIns="0" wrap="square" tIns="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_Title, subtitle, body">
  <p:cSld name="TITLE_AND_BODY_1_1">
    <p:spTree>
      <p:nvGrpSpPr>
        <p:cNvPr id="110" name="Shape 110"/>
        <p:cNvGrpSpPr/>
        <p:nvPr/>
      </p:nvGrpSpPr>
      <p:grpSpPr>
        <a:xfrm>
          <a:off x="0" y="0"/>
          <a:ext cx="0" cy="0"/>
          <a:chOff x="0" y="0"/>
          <a:chExt cx="0" cy="0"/>
        </a:xfrm>
      </p:grpSpPr>
      <p:sp>
        <p:nvSpPr>
          <p:cNvPr id="111" name="Google Shape;111;p17"/>
          <p:cNvSpPr txBox="1"/>
          <p:nvPr>
            <p:ph idx="1" type="subTitle"/>
          </p:nvPr>
        </p:nvSpPr>
        <p:spPr>
          <a:xfrm>
            <a:off x="431700" y="1146450"/>
            <a:ext cx="8280600" cy="319200"/>
          </a:xfrm>
          <a:prstGeom prst="rect">
            <a:avLst/>
          </a:prstGeom>
        </p:spPr>
        <p:txBody>
          <a:bodyPr anchorCtr="0" anchor="t" bIns="0" lIns="0" spcFirstLastPara="1" rIns="0" wrap="square" tIns="0">
            <a:noAutofit/>
          </a:bodyPr>
          <a:lstStyle>
            <a:lvl1pPr lvl="0" rtl="0">
              <a:lnSpc>
                <a:spcPct val="100000"/>
              </a:lnSpc>
              <a:spcBef>
                <a:spcPts val="0"/>
              </a:spcBef>
              <a:spcAft>
                <a:spcPts val="0"/>
              </a:spcAft>
              <a:buSzPts val="1600"/>
              <a:buNone/>
              <a:defRPr b="1">
                <a:solidFill>
                  <a:schemeClr val="accent1"/>
                </a:solidFill>
              </a:defRPr>
            </a:lvl1pPr>
            <a:lvl2pPr lvl="1" rtl="0">
              <a:lnSpc>
                <a:spcPct val="100000"/>
              </a:lnSpc>
              <a:spcBef>
                <a:spcPts val="0"/>
              </a:spcBef>
              <a:spcAft>
                <a:spcPts val="0"/>
              </a:spcAft>
              <a:buSzPts val="1800"/>
              <a:buNone/>
              <a:defRPr b="1" sz="1800">
                <a:solidFill>
                  <a:schemeClr val="accent1"/>
                </a:solidFill>
              </a:defRPr>
            </a:lvl2pPr>
            <a:lvl3pPr lvl="2" rtl="0">
              <a:lnSpc>
                <a:spcPct val="100000"/>
              </a:lnSpc>
              <a:spcBef>
                <a:spcPts val="0"/>
              </a:spcBef>
              <a:spcAft>
                <a:spcPts val="0"/>
              </a:spcAft>
              <a:buSzPts val="1800"/>
              <a:buNone/>
              <a:defRPr b="1" sz="1800">
                <a:solidFill>
                  <a:schemeClr val="accent1"/>
                </a:solidFill>
              </a:defRPr>
            </a:lvl3pPr>
            <a:lvl4pPr lvl="3" rtl="0">
              <a:lnSpc>
                <a:spcPct val="100000"/>
              </a:lnSpc>
              <a:spcBef>
                <a:spcPts val="0"/>
              </a:spcBef>
              <a:spcAft>
                <a:spcPts val="0"/>
              </a:spcAft>
              <a:buSzPts val="1800"/>
              <a:buNone/>
              <a:defRPr b="1" sz="1800">
                <a:solidFill>
                  <a:schemeClr val="accent1"/>
                </a:solidFill>
              </a:defRPr>
            </a:lvl4pPr>
            <a:lvl5pPr lvl="4" rtl="0">
              <a:lnSpc>
                <a:spcPct val="100000"/>
              </a:lnSpc>
              <a:spcBef>
                <a:spcPts val="0"/>
              </a:spcBef>
              <a:spcAft>
                <a:spcPts val="0"/>
              </a:spcAft>
              <a:buSzPts val="1800"/>
              <a:buNone/>
              <a:defRPr b="1" sz="1800">
                <a:solidFill>
                  <a:schemeClr val="accent1"/>
                </a:solidFill>
              </a:defRPr>
            </a:lvl5pPr>
            <a:lvl6pPr lvl="5" rtl="0">
              <a:lnSpc>
                <a:spcPct val="100000"/>
              </a:lnSpc>
              <a:spcBef>
                <a:spcPts val="0"/>
              </a:spcBef>
              <a:spcAft>
                <a:spcPts val="0"/>
              </a:spcAft>
              <a:buSzPts val="1800"/>
              <a:buNone/>
              <a:defRPr b="1" sz="1800">
                <a:solidFill>
                  <a:schemeClr val="accent1"/>
                </a:solidFill>
              </a:defRPr>
            </a:lvl6pPr>
            <a:lvl7pPr lvl="6" rtl="0">
              <a:lnSpc>
                <a:spcPct val="100000"/>
              </a:lnSpc>
              <a:spcBef>
                <a:spcPts val="0"/>
              </a:spcBef>
              <a:spcAft>
                <a:spcPts val="0"/>
              </a:spcAft>
              <a:buSzPts val="1800"/>
              <a:buNone/>
              <a:defRPr b="1" sz="1800">
                <a:solidFill>
                  <a:schemeClr val="accent1"/>
                </a:solidFill>
              </a:defRPr>
            </a:lvl7pPr>
            <a:lvl8pPr lvl="7" rtl="0">
              <a:lnSpc>
                <a:spcPct val="100000"/>
              </a:lnSpc>
              <a:spcBef>
                <a:spcPts val="0"/>
              </a:spcBef>
              <a:spcAft>
                <a:spcPts val="0"/>
              </a:spcAft>
              <a:buSzPts val="1800"/>
              <a:buNone/>
              <a:defRPr b="1" sz="1800">
                <a:solidFill>
                  <a:schemeClr val="accent1"/>
                </a:solidFill>
              </a:defRPr>
            </a:lvl8pPr>
            <a:lvl9pPr lvl="8" rtl="0">
              <a:lnSpc>
                <a:spcPct val="100000"/>
              </a:lnSpc>
              <a:spcBef>
                <a:spcPts val="0"/>
              </a:spcBef>
              <a:spcAft>
                <a:spcPts val="0"/>
              </a:spcAft>
              <a:buSzPts val="1800"/>
              <a:buNone/>
              <a:defRPr b="1" sz="1800">
                <a:solidFill>
                  <a:schemeClr val="accent1"/>
                </a:solidFill>
              </a:defRPr>
            </a:lvl9pPr>
          </a:lstStyle>
          <a:p/>
        </p:txBody>
      </p:sp>
      <p:sp>
        <p:nvSpPr>
          <p:cNvPr id="112" name="Google Shape;112;p17"/>
          <p:cNvSpPr txBox="1"/>
          <p:nvPr>
            <p:ph idx="12" type="sldNum"/>
          </p:nvPr>
        </p:nvSpPr>
        <p:spPr>
          <a:xfrm>
            <a:off x="8320058" y="47394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113" name="Google Shape;113;p17"/>
          <p:cNvSpPr txBox="1"/>
          <p:nvPr>
            <p:ph idx="2" type="body"/>
          </p:nvPr>
        </p:nvSpPr>
        <p:spPr>
          <a:xfrm>
            <a:off x="431700" y="1670550"/>
            <a:ext cx="8280600" cy="2898300"/>
          </a:xfrm>
          <a:prstGeom prst="rect">
            <a:avLst/>
          </a:prstGeom>
        </p:spPr>
        <p:txBody>
          <a:bodyPr anchorCtr="0" anchor="t" bIns="0" lIns="0" spcFirstLastPara="1" rIns="0" wrap="square" tIns="0">
            <a:noAutofit/>
          </a:bodyPr>
          <a:lstStyle>
            <a:lvl1pPr indent="-317500" lvl="0" marL="457200" rtl="0">
              <a:spcBef>
                <a:spcPts val="0"/>
              </a:spcBef>
              <a:spcAft>
                <a:spcPts val="0"/>
              </a:spcAft>
              <a:buSzPts val="1400"/>
              <a:buChar char="●"/>
              <a:defRPr sz="1400"/>
            </a:lvl1pPr>
            <a:lvl2pPr indent="-317500" lvl="1" marL="914400" rtl="0">
              <a:spcBef>
                <a:spcPts val="1000"/>
              </a:spcBef>
              <a:spcAft>
                <a:spcPts val="0"/>
              </a:spcAft>
              <a:buSzPts val="1400"/>
              <a:buChar char="●"/>
              <a:defRPr sz="1400"/>
            </a:lvl2pPr>
            <a:lvl3pPr indent="-317500" lvl="2" marL="1371600" rtl="0">
              <a:spcBef>
                <a:spcPts val="1000"/>
              </a:spcBef>
              <a:spcAft>
                <a:spcPts val="0"/>
              </a:spcAft>
              <a:buSzPts val="1400"/>
              <a:buChar char="●"/>
              <a:defRPr sz="1400"/>
            </a:lvl3pPr>
            <a:lvl4pPr indent="-317500" lvl="3" marL="1828800" rtl="0">
              <a:spcBef>
                <a:spcPts val="1000"/>
              </a:spcBef>
              <a:spcAft>
                <a:spcPts val="0"/>
              </a:spcAft>
              <a:buSzPts val="1400"/>
              <a:buChar char="●"/>
              <a:defRPr sz="1400"/>
            </a:lvl4pPr>
            <a:lvl5pPr indent="-317500" lvl="4" marL="2286000" rtl="0">
              <a:spcBef>
                <a:spcPts val="1000"/>
              </a:spcBef>
              <a:spcAft>
                <a:spcPts val="0"/>
              </a:spcAft>
              <a:buSzPts val="1400"/>
              <a:buChar char="●"/>
              <a:defRPr sz="1400"/>
            </a:lvl5pPr>
            <a:lvl6pPr indent="-317500" lvl="5" marL="2743200" rtl="0">
              <a:spcBef>
                <a:spcPts val="1000"/>
              </a:spcBef>
              <a:spcAft>
                <a:spcPts val="0"/>
              </a:spcAft>
              <a:buSzPts val="1400"/>
              <a:buChar char="●"/>
              <a:defRPr sz="1400"/>
            </a:lvl6pPr>
            <a:lvl7pPr indent="-317500" lvl="6" marL="3200400" rtl="0">
              <a:spcBef>
                <a:spcPts val="1000"/>
              </a:spcBef>
              <a:spcAft>
                <a:spcPts val="0"/>
              </a:spcAft>
              <a:buSzPts val="1400"/>
              <a:buChar char="●"/>
              <a:defRPr sz="1400"/>
            </a:lvl7pPr>
            <a:lvl8pPr indent="-317500" lvl="7" marL="3657600" rtl="0">
              <a:spcBef>
                <a:spcPts val="1000"/>
              </a:spcBef>
              <a:spcAft>
                <a:spcPts val="0"/>
              </a:spcAft>
              <a:buSzPts val="1400"/>
              <a:buChar char="●"/>
              <a:defRPr sz="1400"/>
            </a:lvl8pPr>
            <a:lvl9pPr indent="-317500" lvl="8" marL="4114800" rtl="0">
              <a:spcBef>
                <a:spcPts val="1000"/>
              </a:spcBef>
              <a:spcAft>
                <a:spcPts val="1000"/>
              </a:spcAft>
              <a:buSzPts val="1400"/>
              <a:buChar char="●"/>
              <a:defRPr sz="1400"/>
            </a:lvl9pPr>
          </a:lstStyle>
          <a:p/>
        </p:txBody>
      </p:sp>
      <p:sp>
        <p:nvSpPr>
          <p:cNvPr id="114" name="Google Shape;114;p17"/>
          <p:cNvSpPr txBox="1"/>
          <p:nvPr>
            <p:ph idx="3" type="subTitle"/>
          </p:nvPr>
        </p:nvSpPr>
        <p:spPr>
          <a:xfrm>
            <a:off x="1996375" y="4870025"/>
            <a:ext cx="6186900" cy="182100"/>
          </a:xfrm>
          <a:prstGeom prst="rect">
            <a:avLst/>
          </a:prstGeom>
        </p:spPr>
        <p:txBody>
          <a:bodyPr anchorCtr="0" anchor="t" bIns="0" lIns="0" spcFirstLastPara="1" rIns="0" wrap="square" tIns="0">
            <a:noAutofit/>
          </a:bodyPr>
          <a:lstStyle>
            <a:lvl1pPr lvl="0" rtl="0">
              <a:spcBef>
                <a:spcPts val="0"/>
              </a:spcBef>
              <a:spcAft>
                <a:spcPts val="0"/>
              </a:spcAft>
              <a:buClr>
                <a:srgbClr val="9E9E9E"/>
              </a:buClr>
              <a:buSzPts val="1000"/>
              <a:buNone/>
              <a:defRPr sz="1000">
                <a:solidFill>
                  <a:srgbClr val="9E9E9E"/>
                </a:solidFill>
              </a:defRPr>
            </a:lvl1pPr>
            <a:lvl2pPr lvl="1" rtl="0">
              <a:spcBef>
                <a:spcPts val="1000"/>
              </a:spcBef>
              <a:spcAft>
                <a:spcPts val="0"/>
              </a:spcAft>
              <a:buSzPts val="1600"/>
              <a:buNone/>
              <a:defRPr/>
            </a:lvl2pPr>
            <a:lvl3pPr lvl="2" rtl="0">
              <a:spcBef>
                <a:spcPts val="1000"/>
              </a:spcBef>
              <a:spcAft>
                <a:spcPts val="0"/>
              </a:spcAft>
              <a:buSzPts val="1600"/>
              <a:buNone/>
              <a:defRPr/>
            </a:lvl3pPr>
            <a:lvl4pPr lvl="3" rtl="0">
              <a:spcBef>
                <a:spcPts val="1000"/>
              </a:spcBef>
              <a:spcAft>
                <a:spcPts val="0"/>
              </a:spcAft>
              <a:buSzPts val="1600"/>
              <a:buNone/>
              <a:defRPr/>
            </a:lvl4pPr>
            <a:lvl5pPr lvl="4" rtl="0">
              <a:spcBef>
                <a:spcPts val="1000"/>
              </a:spcBef>
              <a:spcAft>
                <a:spcPts val="0"/>
              </a:spcAft>
              <a:buSzPts val="1600"/>
              <a:buNone/>
              <a:defRPr/>
            </a:lvl5pPr>
            <a:lvl6pPr lvl="5" rtl="0">
              <a:spcBef>
                <a:spcPts val="1000"/>
              </a:spcBef>
              <a:spcAft>
                <a:spcPts val="0"/>
              </a:spcAft>
              <a:buSzPts val="1600"/>
              <a:buNone/>
              <a:defRPr/>
            </a:lvl6pPr>
            <a:lvl7pPr lvl="6" rtl="0">
              <a:spcBef>
                <a:spcPts val="1000"/>
              </a:spcBef>
              <a:spcAft>
                <a:spcPts val="0"/>
              </a:spcAft>
              <a:buSzPts val="1600"/>
              <a:buNone/>
              <a:defRPr/>
            </a:lvl7pPr>
            <a:lvl8pPr lvl="7" rtl="0">
              <a:spcBef>
                <a:spcPts val="1000"/>
              </a:spcBef>
              <a:spcAft>
                <a:spcPts val="0"/>
              </a:spcAft>
              <a:buSzPts val="1600"/>
              <a:buNone/>
              <a:defRPr/>
            </a:lvl8pPr>
            <a:lvl9pPr lvl="8" rtl="0">
              <a:spcBef>
                <a:spcPts val="1000"/>
              </a:spcBef>
              <a:spcAft>
                <a:spcPts val="1000"/>
              </a:spcAft>
              <a:buSzPts val="1600"/>
              <a:buNone/>
              <a:defRPr/>
            </a:lvl9pPr>
          </a:lstStyle>
          <a:p/>
        </p:txBody>
      </p:sp>
      <p:sp>
        <p:nvSpPr>
          <p:cNvPr id="115" name="Google Shape;115;p17"/>
          <p:cNvSpPr txBox="1"/>
          <p:nvPr>
            <p:ph type="title"/>
          </p:nvPr>
        </p:nvSpPr>
        <p:spPr>
          <a:xfrm>
            <a:off x="431725" y="368825"/>
            <a:ext cx="8280600" cy="572700"/>
          </a:xfrm>
          <a:prstGeom prst="rect">
            <a:avLst/>
          </a:prstGeom>
        </p:spPr>
        <p:txBody>
          <a:bodyPr anchorCtr="0" anchor="t" bIns="0" lIns="0" spcFirstLastPara="1" rIns="0" wrap="square" tIns="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_Title, 2 column body">
  <p:cSld name="TITLE_AND_TWO_COLUMNS_3">
    <p:spTree>
      <p:nvGrpSpPr>
        <p:cNvPr id="116" name="Shape 116"/>
        <p:cNvGrpSpPr/>
        <p:nvPr/>
      </p:nvGrpSpPr>
      <p:grpSpPr>
        <a:xfrm>
          <a:off x="0" y="0"/>
          <a:ext cx="0" cy="0"/>
          <a:chOff x="0" y="0"/>
          <a:chExt cx="0" cy="0"/>
        </a:xfrm>
      </p:grpSpPr>
      <p:sp>
        <p:nvSpPr>
          <p:cNvPr id="117" name="Google Shape;117;p18"/>
          <p:cNvSpPr txBox="1"/>
          <p:nvPr>
            <p:ph idx="1" type="body"/>
          </p:nvPr>
        </p:nvSpPr>
        <p:spPr>
          <a:xfrm>
            <a:off x="431700" y="1152475"/>
            <a:ext cx="3887100" cy="3416400"/>
          </a:xfrm>
          <a:prstGeom prst="rect">
            <a:avLst/>
          </a:prstGeom>
        </p:spPr>
        <p:txBody>
          <a:bodyPr anchorCtr="0" anchor="t" bIns="0" lIns="0" spcFirstLastPara="1" rIns="0" wrap="square" tIns="0">
            <a:noAutofit/>
          </a:bodyPr>
          <a:lstStyle>
            <a:lvl1pPr indent="-317500" lvl="0" marL="457200" rtl="0">
              <a:spcBef>
                <a:spcPts val="0"/>
              </a:spcBef>
              <a:spcAft>
                <a:spcPts val="0"/>
              </a:spcAft>
              <a:buSzPts val="1400"/>
              <a:buChar char="●"/>
              <a:defRPr sz="1400"/>
            </a:lvl1pPr>
            <a:lvl2pPr indent="-317500" lvl="1" marL="914400" rtl="0">
              <a:spcBef>
                <a:spcPts val="1000"/>
              </a:spcBef>
              <a:spcAft>
                <a:spcPts val="0"/>
              </a:spcAft>
              <a:buSzPts val="1400"/>
              <a:buChar char="●"/>
              <a:defRPr sz="1400"/>
            </a:lvl2pPr>
            <a:lvl3pPr indent="-317500" lvl="2" marL="1371600" rtl="0">
              <a:spcBef>
                <a:spcPts val="1000"/>
              </a:spcBef>
              <a:spcAft>
                <a:spcPts val="0"/>
              </a:spcAft>
              <a:buSzPts val="1400"/>
              <a:buChar char="●"/>
              <a:defRPr sz="1400"/>
            </a:lvl3pPr>
            <a:lvl4pPr indent="-317500" lvl="3" marL="1828800" rtl="0">
              <a:spcBef>
                <a:spcPts val="1000"/>
              </a:spcBef>
              <a:spcAft>
                <a:spcPts val="0"/>
              </a:spcAft>
              <a:buSzPts val="1400"/>
              <a:buChar char="●"/>
              <a:defRPr sz="1400"/>
            </a:lvl4pPr>
            <a:lvl5pPr indent="-317500" lvl="4" marL="2286000" rtl="0">
              <a:spcBef>
                <a:spcPts val="1000"/>
              </a:spcBef>
              <a:spcAft>
                <a:spcPts val="0"/>
              </a:spcAft>
              <a:buSzPts val="1400"/>
              <a:buChar char="●"/>
              <a:defRPr sz="1400"/>
            </a:lvl5pPr>
            <a:lvl6pPr indent="-317500" lvl="5" marL="2743200" rtl="0">
              <a:spcBef>
                <a:spcPts val="1000"/>
              </a:spcBef>
              <a:spcAft>
                <a:spcPts val="0"/>
              </a:spcAft>
              <a:buSzPts val="1400"/>
              <a:buChar char="●"/>
              <a:defRPr sz="1400"/>
            </a:lvl6pPr>
            <a:lvl7pPr indent="-317500" lvl="6" marL="3200400" rtl="0">
              <a:spcBef>
                <a:spcPts val="1000"/>
              </a:spcBef>
              <a:spcAft>
                <a:spcPts val="0"/>
              </a:spcAft>
              <a:buSzPts val="1400"/>
              <a:buChar char="●"/>
              <a:defRPr sz="1400"/>
            </a:lvl7pPr>
            <a:lvl8pPr indent="-317500" lvl="7" marL="3657600" rtl="0">
              <a:spcBef>
                <a:spcPts val="1000"/>
              </a:spcBef>
              <a:spcAft>
                <a:spcPts val="0"/>
              </a:spcAft>
              <a:buSzPts val="1400"/>
              <a:buChar char="●"/>
              <a:defRPr sz="1400"/>
            </a:lvl8pPr>
            <a:lvl9pPr indent="-317500" lvl="8" marL="4114800" rtl="0">
              <a:spcBef>
                <a:spcPts val="1000"/>
              </a:spcBef>
              <a:spcAft>
                <a:spcPts val="1000"/>
              </a:spcAft>
              <a:buSzPts val="1400"/>
              <a:buChar char="●"/>
              <a:defRPr sz="1400"/>
            </a:lvl9pPr>
          </a:lstStyle>
          <a:p/>
        </p:txBody>
      </p:sp>
      <p:sp>
        <p:nvSpPr>
          <p:cNvPr id="118" name="Google Shape;118;p18"/>
          <p:cNvSpPr txBox="1"/>
          <p:nvPr>
            <p:ph idx="2" type="body"/>
          </p:nvPr>
        </p:nvSpPr>
        <p:spPr>
          <a:xfrm>
            <a:off x="4825065" y="1152475"/>
            <a:ext cx="3887100" cy="3416400"/>
          </a:xfrm>
          <a:prstGeom prst="rect">
            <a:avLst/>
          </a:prstGeom>
        </p:spPr>
        <p:txBody>
          <a:bodyPr anchorCtr="0" anchor="t" bIns="0" lIns="0" spcFirstLastPara="1" rIns="0" wrap="square" tIns="0">
            <a:noAutofit/>
          </a:bodyPr>
          <a:lstStyle>
            <a:lvl1pPr indent="-317500" lvl="0" marL="457200" rtl="0">
              <a:spcBef>
                <a:spcPts val="0"/>
              </a:spcBef>
              <a:spcAft>
                <a:spcPts val="0"/>
              </a:spcAft>
              <a:buSzPts val="1400"/>
              <a:buChar char="●"/>
              <a:defRPr sz="1400"/>
            </a:lvl1pPr>
            <a:lvl2pPr indent="-317500" lvl="1" marL="914400" rtl="0">
              <a:spcBef>
                <a:spcPts val="1000"/>
              </a:spcBef>
              <a:spcAft>
                <a:spcPts val="0"/>
              </a:spcAft>
              <a:buSzPts val="1400"/>
              <a:buChar char="●"/>
              <a:defRPr sz="1400"/>
            </a:lvl2pPr>
            <a:lvl3pPr indent="-317500" lvl="2" marL="1371600" rtl="0">
              <a:spcBef>
                <a:spcPts val="1000"/>
              </a:spcBef>
              <a:spcAft>
                <a:spcPts val="0"/>
              </a:spcAft>
              <a:buSzPts val="1400"/>
              <a:buChar char="●"/>
              <a:defRPr sz="1400"/>
            </a:lvl3pPr>
            <a:lvl4pPr indent="-317500" lvl="3" marL="1828800" rtl="0">
              <a:spcBef>
                <a:spcPts val="1000"/>
              </a:spcBef>
              <a:spcAft>
                <a:spcPts val="0"/>
              </a:spcAft>
              <a:buSzPts val="1400"/>
              <a:buChar char="●"/>
              <a:defRPr sz="1400"/>
            </a:lvl4pPr>
            <a:lvl5pPr indent="-317500" lvl="4" marL="2286000" rtl="0">
              <a:spcBef>
                <a:spcPts val="1000"/>
              </a:spcBef>
              <a:spcAft>
                <a:spcPts val="0"/>
              </a:spcAft>
              <a:buSzPts val="1400"/>
              <a:buChar char="●"/>
              <a:defRPr sz="1400"/>
            </a:lvl5pPr>
            <a:lvl6pPr indent="-317500" lvl="5" marL="2743200" rtl="0">
              <a:spcBef>
                <a:spcPts val="1000"/>
              </a:spcBef>
              <a:spcAft>
                <a:spcPts val="0"/>
              </a:spcAft>
              <a:buSzPts val="1400"/>
              <a:buChar char="●"/>
              <a:defRPr sz="1400"/>
            </a:lvl6pPr>
            <a:lvl7pPr indent="-317500" lvl="6" marL="3200400" rtl="0">
              <a:spcBef>
                <a:spcPts val="1000"/>
              </a:spcBef>
              <a:spcAft>
                <a:spcPts val="0"/>
              </a:spcAft>
              <a:buSzPts val="1400"/>
              <a:buChar char="●"/>
              <a:defRPr sz="1400"/>
            </a:lvl7pPr>
            <a:lvl8pPr indent="-317500" lvl="7" marL="3657600" rtl="0">
              <a:spcBef>
                <a:spcPts val="1000"/>
              </a:spcBef>
              <a:spcAft>
                <a:spcPts val="0"/>
              </a:spcAft>
              <a:buSzPts val="1400"/>
              <a:buChar char="●"/>
              <a:defRPr sz="1400"/>
            </a:lvl8pPr>
            <a:lvl9pPr indent="-317500" lvl="8" marL="4114800" rtl="0">
              <a:spcBef>
                <a:spcPts val="1000"/>
              </a:spcBef>
              <a:spcAft>
                <a:spcPts val="1000"/>
              </a:spcAft>
              <a:buSzPts val="1400"/>
              <a:buChar char="●"/>
              <a:defRPr sz="1400"/>
            </a:lvl9pPr>
          </a:lstStyle>
          <a:p/>
        </p:txBody>
      </p:sp>
      <p:sp>
        <p:nvSpPr>
          <p:cNvPr id="119" name="Google Shape;119;p18"/>
          <p:cNvSpPr txBox="1"/>
          <p:nvPr>
            <p:ph idx="12" type="sldNum"/>
          </p:nvPr>
        </p:nvSpPr>
        <p:spPr>
          <a:xfrm>
            <a:off x="8320058" y="47394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120" name="Google Shape;120;p18"/>
          <p:cNvSpPr txBox="1"/>
          <p:nvPr>
            <p:ph idx="3" type="subTitle"/>
          </p:nvPr>
        </p:nvSpPr>
        <p:spPr>
          <a:xfrm>
            <a:off x="1996375" y="4870025"/>
            <a:ext cx="6186900" cy="182100"/>
          </a:xfrm>
          <a:prstGeom prst="rect">
            <a:avLst/>
          </a:prstGeom>
        </p:spPr>
        <p:txBody>
          <a:bodyPr anchorCtr="0" anchor="t" bIns="0" lIns="0" spcFirstLastPara="1" rIns="0" wrap="square" tIns="0">
            <a:noAutofit/>
          </a:bodyPr>
          <a:lstStyle>
            <a:lvl1pPr lvl="0" rtl="0">
              <a:spcBef>
                <a:spcPts val="0"/>
              </a:spcBef>
              <a:spcAft>
                <a:spcPts val="0"/>
              </a:spcAft>
              <a:buClr>
                <a:srgbClr val="9E9E9E"/>
              </a:buClr>
              <a:buSzPts val="1000"/>
              <a:buNone/>
              <a:defRPr sz="1000">
                <a:solidFill>
                  <a:srgbClr val="9E9E9E"/>
                </a:solidFill>
              </a:defRPr>
            </a:lvl1pPr>
            <a:lvl2pPr lvl="1" rtl="0">
              <a:spcBef>
                <a:spcPts val="1000"/>
              </a:spcBef>
              <a:spcAft>
                <a:spcPts val="0"/>
              </a:spcAft>
              <a:buSzPts val="1600"/>
              <a:buNone/>
              <a:defRPr/>
            </a:lvl2pPr>
            <a:lvl3pPr lvl="2" rtl="0">
              <a:spcBef>
                <a:spcPts val="1000"/>
              </a:spcBef>
              <a:spcAft>
                <a:spcPts val="0"/>
              </a:spcAft>
              <a:buSzPts val="1600"/>
              <a:buNone/>
              <a:defRPr/>
            </a:lvl3pPr>
            <a:lvl4pPr lvl="3" rtl="0">
              <a:spcBef>
                <a:spcPts val="1000"/>
              </a:spcBef>
              <a:spcAft>
                <a:spcPts val="0"/>
              </a:spcAft>
              <a:buSzPts val="1600"/>
              <a:buNone/>
              <a:defRPr/>
            </a:lvl4pPr>
            <a:lvl5pPr lvl="4" rtl="0">
              <a:spcBef>
                <a:spcPts val="1000"/>
              </a:spcBef>
              <a:spcAft>
                <a:spcPts val="0"/>
              </a:spcAft>
              <a:buSzPts val="1600"/>
              <a:buNone/>
              <a:defRPr/>
            </a:lvl5pPr>
            <a:lvl6pPr lvl="5" rtl="0">
              <a:spcBef>
                <a:spcPts val="1000"/>
              </a:spcBef>
              <a:spcAft>
                <a:spcPts val="0"/>
              </a:spcAft>
              <a:buSzPts val="1600"/>
              <a:buNone/>
              <a:defRPr/>
            </a:lvl6pPr>
            <a:lvl7pPr lvl="6" rtl="0">
              <a:spcBef>
                <a:spcPts val="1000"/>
              </a:spcBef>
              <a:spcAft>
                <a:spcPts val="0"/>
              </a:spcAft>
              <a:buSzPts val="1600"/>
              <a:buNone/>
              <a:defRPr/>
            </a:lvl7pPr>
            <a:lvl8pPr lvl="7" rtl="0">
              <a:spcBef>
                <a:spcPts val="1000"/>
              </a:spcBef>
              <a:spcAft>
                <a:spcPts val="0"/>
              </a:spcAft>
              <a:buSzPts val="1600"/>
              <a:buNone/>
              <a:defRPr/>
            </a:lvl8pPr>
            <a:lvl9pPr lvl="8" rtl="0">
              <a:spcBef>
                <a:spcPts val="1000"/>
              </a:spcBef>
              <a:spcAft>
                <a:spcPts val="1000"/>
              </a:spcAft>
              <a:buSzPts val="1600"/>
              <a:buNone/>
              <a:defRPr/>
            </a:lvl9pPr>
          </a:lstStyle>
          <a:p/>
        </p:txBody>
      </p:sp>
      <p:sp>
        <p:nvSpPr>
          <p:cNvPr id="121" name="Google Shape;121;p18"/>
          <p:cNvSpPr txBox="1"/>
          <p:nvPr>
            <p:ph type="title"/>
          </p:nvPr>
        </p:nvSpPr>
        <p:spPr>
          <a:xfrm>
            <a:off x="431725" y="368825"/>
            <a:ext cx="8280600" cy="572700"/>
          </a:xfrm>
          <a:prstGeom prst="rect">
            <a:avLst/>
          </a:prstGeom>
        </p:spPr>
        <p:txBody>
          <a:bodyPr anchorCtr="0" anchor="t" bIns="0" lIns="0" spcFirstLastPara="1" rIns="0" wrap="square" tIns="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_Title, 2 subtitles, 2 column body">
  <p:cSld name="TITLE_AND_TWO_COLUMNS_1_1">
    <p:spTree>
      <p:nvGrpSpPr>
        <p:cNvPr id="122" name="Shape 122"/>
        <p:cNvGrpSpPr/>
        <p:nvPr/>
      </p:nvGrpSpPr>
      <p:grpSpPr>
        <a:xfrm>
          <a:off x="0" y="0"/>
          <a:ext cx="0" cy="0"/>
          <a:chOff x="0" y="0"/>
          <a:chExt cx="0" cy="0"/>
        </a:xfrm>
      </p:grpSpPr>
      <p:sp>
        <p:nvSpPr>
          <p:cNvPr id="123" name="Google Shape;123;p19"/>
          <p:cNvSpPr txBox="1"/>
          <p:nvPr>
            <p:ph idx="1" type="body"/>
          </p:nvPr>
        </p:nvSpPr>
        <p:spPr>
          <a:xfrm>
            <a:off x="431700" y="1670575"/>
            <a:ext cx="3887100" cy="2898300"/>
          </a:xfrm>
          <a:prstGeom prst="rect">
            <a:avLst/>
          </a:prstGeom>
        </p:spPr>
        <p:txBody>
          <a:bodyPr anchorCtr="0" anchor="t" bIns="0" lIns="0" spcFirstLastPara="1" rIns="0" wrap="square" tIns="0">
            <a:noAutofit/>
          </a:bodyPr>
          <a:lstStyle>
            <a:lvl1pPr indent="-317500" lvl="0" marL="457200" rtl="0">
              <a:spcBef>
                <a:spcPts val="0"/>
              </a:spcBef>
              <a:spcAft>
                <a:spcPts val="0"/>
              </a:spcAft>
              <a:buSzPts val="1400"/>
              <a:buChar char="●"/>
              <a:defRPr sz="1400"/>
            </a:lvl1pPr>
            <a:lvl2pPr indent="-317500" lvl="1" marL="914400" rtl="0">
              <a:spcBef>
                <a:spcPts val="1000"/>
              </a:spcBef>
              <a:spcAft>
                <a:spcPts val="0"/>
              </a:spcAft>
              <a:buSzPts val="1400"/>
              <a:buChar char="●"/>
              <a:defRPr sz="1400"/>
            </a:lvl2pPr>
            <a:lvl3pPr indent="-317500" lvl="2" marL="1371600" rtl="0">
              <a:spcBef>
                <a:spcPts val="1000"/>
              </a:spcBef>
              <a:spcAft>
                <a:spcPts val="0"/>
              </a:spcAft>
              <a:buSzPts val="1400"/>
              <a:buChar char="●"/>
              <a:defRPr sz="1400"/>
            </a:lvl3pPr>
            <a:lvl4pPr indent="-317500" lvl="3" marL="1828800" rtl="0">
              <a:spcBef>
                <a:spcPts val="1000"/>
              </a:spcBef>
              <a:spcAft>
                <a:spcPts val="0"/>
              </a:spcAft>
              <a:buSzPts val="1400"/>
              <a:buChar char="●"/>
              <a:defRPr sz="1400"/>
            </a:lvl4pPr>
            <a:lvl5pPr indent="-317500" lvl="4" marL="2286000" rtl="0">
              <a:spcBef>
                <a:spcPts val="1000"/>
              </a:spcBef>
              <a:spcAft>
                <a:spcPts val="0"/>
              </a:spcAft>
              <a:buSzPts val="1400"/>
              <a:buChar char="●"/>
              <a:defRPr sz="1400"/>
            </a:lvl5pPr>
            <a:lvl6pPr indent="-317500" lvl="5" marL="2743200" rtl="0">
              <a:spcBef>
                <a:spcPts val="1000"/>
              </a:spcBef>
              <a:spcAft>
                <a:spcPts val="0"/>
              </a:spcAft>
              <a:buSzPts val="1400"/>
              <a:buChar char="●"/>
              <a:defRPr sz="1400"/>
            </a:lvl6pPr>
            <a:lvl7pPr indent="-317500" lvl="6" marL="3200400" rtl="0">
              <a:spcBef>
                <a:spcPts val="1000"/>
              </a:spcBef>
              <a:spcAft>
                <a:spcPts val="0"/>
              </a:spcAft>
              <a:buSzPts val="1400"/>
              <a:buChar char="●"/>
              <a:defRPr sz="1400"/>
            </a:lvl7pPr>
            <a:lvl8pPr indent="-317500" lvl="7" marL="3657600" rtl="0">
              <a:spcBef>
                <a:spcPts val="1000"/>
              </a:spcBef>
              <a:spcAft>
                <a:spcPts val="0"/>
              </a:spcAft>
              <a:buSzPts val="1400"/>
              <a:buChar char="●"/>
              <a:defRPr sz="1400"/>
            </a:lvl8pPr>
            <a:lvl9pPr indent="-317500" lvl="8" marL="4114800" rtl="0">
              <a:spcBef>
                <a:spcPts val="1000"/>
              </a:spcBef>
              <a:spcAft>
                <a:spcPts val="1000"/>
              </a:spcAft>
              <a:buSzPts val="1400"/>
              <a:buChar char="●"/>
              <a:defRPr sz="1400"/>
            </a:lvl9pPr>
          </a:lstStyle>
          <a:p/>
        </p:txBody>
      </p:sp>
      <p:sp>
        <p:nvSpPr>
          <p:cNvPr id="124" name="Google Shape;124;p19"/>
          <p:cNvSpPr txBox="1"/>
          <p:nvPr>
            <p:ph idx="2" type="body"/>
          </p:nvPr>
        </p:nvSpPr>
        <p:spPr>
          <a:xfrm>
            <a:off x="4825075" y="1670575"/>
            <a:ext cx="3887100" cy="2898300"/>
          </a:xfrm>
          <a:prstGeom prst="rect">
            <a:avLst/>
          </a:prstGeom>
        </p:spPr>
        <p:txBody>
          <a:bodyPr anchorCtr="0" anchor="t" bIns="0" lIns="0" spcFirstLastPara="1" rIns="0" wrap="square" tIns="0">
            <a:noAutofit/>
          </a:bodyPr>
          <a:lstStyle>
            <a:lvl1pPr indent="-317500" lvl="0" marL="457200" rtl="0">
              <a:spcBef>
                <a:spcPts val="0"/>
              </a:spcBef>
              <a:spcAft>
                <a:spcPts val="0"/>
              </a:spcAft>
              <a:buSzPts val="1400"/>
              <a:buChar char="●"/>
              <a:defRPr sz="1400"/>
            </a:lvl1pPr>
            <a:lvl2pPr indent="-317500" lvl="1" marL="914400" rtl="0">
              <a:spcBef>
                <a:spcPts val="1000"/>
              </a:spcBef>
              <a:spcAft>
                <a:spcPts val="0"/>
              </a:spcAft>
              <a:buSzPts val="1400"/>
              <a:buChar char="●"/>
              <a:defRPr sz="1400"/>
            </a:lvl2pPr>
            <a:lvl3pPr indent="-317500" lvl="2" marL="1371600" rtl="0">
              <a:spcBef>
                <a:spcPts val="1000"/>
              </a:spcBef>
              <a:spcAft>
                <a:spcPts val="0"/>
              </a:spcAft>
              <a:buSzPts val="1400"/>
              <a:buChar char="●"/>
              <a:defRPr sz="1400"/>
            </a:lvl3pPr>
            <a:lvl4pPr indent="-317500" lvl="3" marL="1828800" rtl="0">
              <a:spcBef>
                <a:spcPts val="1000"/>
              </a:spcBef>
              <a:spcAft>
                <a:spcPts val="0"/>
              </a:spcAft>
              <a:buSzPts val="1400"/>
              <a:buChar char="●"/>
              <a:defRPr sz="1400"/>
            </a:lvl4pPr>
            <a:lvl5pPr indent="-317500" lvl="4" marL="2286000" rtl="0">
              <a:spcBef>
                <a:spcPts val="1000"/>
              </a:spcBef>
              <a:spcAft>
                <a:spcPts val="0"/>
              </a:spcAft>
              <a:buSzPts val="1400"/>
              <a:buChar char="●"/>
              <a:defRPr sz="1400"/>
            </a:lvl5pPr>
            <a:lvl6pPr indent="-317500" lvl="5" marL="2743200" rtl="0">
              <a:spcBef>
                <a:spcPts val="1000"/>
              </a:spcBef>
              <a:spcAft>
                <a:spcPts val="0"/>
              </a:spcAft>
              <a:buSzPts val="1400"/>
              <a:buChar char="●"/>
              <a:defRPr sz="1400"/>
            </a:lvl6pPr>
            <a:lvl7pPr indent="-317500" lvl="6" marL="3200400" rtl="0">
              <a:spcBef>
                <a:spcPts val="1000"/>
              </a:spcBef>
              <a:spcAft>
                <a:spcPts val="0"/>
              </a:spcAft>
              <a:buSzPts val="1400"/>
              <a:buChar char="●"/>
              <a:defRPr sz="1400"/>
            </a:lvl7pPr>
            <a:lvl8pPr indent="-317500" lvl="7" marL="3657600" rtl="0">
              <a:spcBef>
                <a:spcPts val="1000"/>
              </a:spcBef>
              <a:spcAft>
                <a:spcPts val="0"/>
              </a:spcAft>
              <a:buSzPts val="1400"/>
              <a:buChar char="●"/>
              <a:defRPr sz="1400"/>
            </a:lvl8pPr>
            <a:lvl9pPr indent="-317500" lvl="8" marL="4114800" rtl="0">
              <a:spcBef>
                <a:spcPts val="1000"/>
              </a:spcBef>
              <a:spcAft>
                <a:spcPts val="1000"/>
              </a:spcAft>
              <a:buSzPts val="1400"/>
              <a:buChar char="●"/>
              <a:defRPr sz="1400"/>
            </a:lvl9pPr>
          </a:lstStyle>
          <a:p/>
        </p:txBody>
      </p:sp>
      <p:sp>
        <p:nvSpPr>
          <p:cNvPr id="125" name="Google Shape;125;p19"/>
          <p:cNvSpPr txBox="1"/>
          <p:nvPr>
            <p:ph idx="12" type="sldNum"/>
          </p:nvPr>
        </p:nvSpPr>
        <p:spPr>
          <a:xfrm>
            <a:off x="8320058" y="47394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126" name="Google Shape;126;p19"/>
          <p:cNvSpPr txBox="1"/>
          <p:nvPr>
            <p:ph idx="3" type="subTitle"/>
          </p:nvPr>
        </p:nvSpPr>
        <p:spPr>
          <a:xfrm>
            <a:off x="1996375" y="4870025"/>
            <a:ext cx="6186900" cy="182100"/>
          </a:xfrm>
          <a:prstGeom prst="rect">
            <a:avLst/>
          </a:prstGeom>
        </p:spPr>
        <p:txBody>
          <a:bodyPr anchorCtr="0" anchor="t" bIns="0" lIns="0" spcFirstLastPara="1" rIns="0" wrap="square" tIns="0">
            <a:noAutofit/>
          </a:bodyPr>
          <a:lstStyle>
            <a:lvl1pPr lvl="0" rtl="0">
              <a:spcBef>
                <a:spcPts val="0"/>
              </a:spcBef>
              <a:spcAft>
                <a:spcPts val="0"/>
              </a:spcAft>
              <a:buClr>
                <a:srgbClr val="9E9E9E"/>
              </a:buClr>
              <a:buSzPts val="1000"/>
              <a:buNone/>
              <a:defRPr sz="1000">
                <a:solidFill>
                  <a:srgbClr val="9E9E9E"/>
                </a:solidFill>
              </a:defRPr>
            </a:lvl1pPr>
            <a:lvl2pPr lvl="1" rtl="0">
              <a:spcBef>
                <a:spcPts val="1000"/>
              </a:spcBef>
              <a:spcAft>
                <a:spcPts val="0"/>
              </a:spcAft>
              <a:buSzPts val="1600"/>
              <a:buNone/>
              <a:defRPr/>
            </a:lvl2pPr>
            <a:lvl3pPr lvl="2" rtl="0">
              <a:spcBef>
                <a:spcPts val="1000"/>
              </a:spcBef>
              <a:spcAft>
                <a:spcPts val="0"/>
              </a:spcAft>
              <a:buSzPts val="1600"/>
              <a:buNone/>
              <a:defRPr/>
            </a:lvl3pPr>
            <a:lvl4pPr lvl="3" rtl="0">
              <a:spcBef>
                <a:spcPts val="1000"/>
              </a:spcBef>
              <a:spcAft>
                <a:spcPts val="0"/>
              </a:spcAft>
              <a:buSzPts val="1600"/>
              <a:buNone/>
              <a:defRPr/>
            </a:lvl4pPr>
            <a:lvl5pPr lvl="4" rtl="0">
              <a:spcBef>
                <a:spcPts val="1000"/>
              </a:spcBef>
              <a:spcAft>
                <a:spcPts val="0"/>
              </a:spcAft>
              <a:buSzPts val="1600"/>
              <a:buNone/>
              <a:defRPr/>
            </a:lvl5pPr>
            <a:lvl6pPr lvl="5" rtl="0">
              <a:spcBef>
                <a:spcPts val="1000"/>
              </a:spcBef>
              <a:spcAft>
                <a:spcPts val="0"/>
              </a:spcAft>
              <a:buSzPts val="1600"/>
              <a:buNone/>
              <a:defRPr/>
            </a:lvl6pPr>
            <a:lvl7pPr lvl="6" rtl="0">
              <a:spcBef>
                <a:spcPts val="1000"/>
              </a:spcBef>
              <a:spcAft>
                <a:spcPts val="0"/>
              </a:spcAft>
              <a:buSzPts val="1600"/>
              <a:buNone/>
              <a:defRPr/>
            </a:lvl7pPr>
            <a:lvl8pPr lvl="7" rtl="0">
              <a:spcBef>
                <a:spcPts val="1000"/>
              </a:spcBef>
              <a:spcAft>
                <a:spcPts val="0"/>
              </a:spcAft>
              <a:buSzPts val="1600"/>
              <a:buNone/>
              <a:defRPr/>
            </a:lvl8pPr>
            <a:lvl9pPr lvl="8" rtl="0">
              <a:spcBef>
                <a:spcPts val="1000"/>
              </a:spcBef>
              <a:spcAft>
                <a:spcPts val="1000"/>
              </a:spcAft>
              <a:buSzPts val="1600"/>
              <a:buNone/>
              <a:defRPr/>
            </a:lvl9pPr>
          </a:lstStyle>
          <a:p/>
        </p:txBody>
      </p:sp>
      <p:sp>
        <p:nvSpPr>
          <p:cNvPr id="127" name="Google Shape;127;p19"/>
          <p:cNvSpPr txBox="1"/>
          <p:nvPr>
            <p:ph type="title"/>
          </p:nvPr>
        </p:nvSpPr>
        <p:spPr>
          <a:xfrm>
            <a:off x="431725" y="368825"/>
            <a:ext cx="8280600" cy="572700"/>
          </a:xfrm>
          <a:prstGeom prst="rect">
            <a:avLst/>
          </a:prstGeom>
        </p:spPr>
        <p:txBody>
          <a:bodyPr anchorCtr="0" anchor="t" bIns="0" lIns="0" spcFirstLastPara="1" rIns="0" wrap="square" tIns="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28" name="Google Shape;128;p19"/>
          <p:cNvSpPr txBox="1"/>
          <p:nvPr>
            <p:ph idx="4" type="subTitle"/>
          </p:nvPr>
        </p:nvSpPr>
        <p:spPr>
          <a:xfrm>
            <a:off x="431700" y="1146450"/>
            <a:ext cx="3887100" cy="319200"/>
          </a:xfrm>
          <a:prstGeom prst="rect">
            <a:avLst/>
          </a:prstGeom>
        </p:spPr>
        <p:txBody>
          <a:bodyPr anchorCtr="0" anchor="t" bIns="0" lIns="0" spcFirstLastPara="1" rIns="0" wrap="square" tIns="0">
            <a:noAutofit/>
          </a:bodyPr>
          <a:lstStyle>
            <a:lvl1pPr lvl="0" rtl="0">
              <a:lnSpc>
                <a:spcPct val="100000"/>
              </a:lnSpc>
              <a:spcBef>
                <a:spcPts val="0"/>
              </a:spcBef>
              <a:spcAft>
                <a:spcPts val="0"/>
              </a:spcAft>
              <a:buSzPts val="1600"/>
              <a:buNone/>
              <a:defRPr b="1">
                <a:solidFill>
                  <a:schemeClr val="accent1"/>
                </a:solidFill>
              </a:defRPr>
            </a:lvl1pPr>
            <a:lvl2pPr lvl="1" rtl="0">
              <a:lnSpc>
                <a:spcPct val="100000"/>
              </a:lnSpc>
              <a:spcBef>
                <a:spcPts val="0"/>
              </a:spcBef>
              <a:spcAft>
                <a:spcPts val="0"/>
              </a:spcAft>
              <a:buSzPts val="1800"/>
              <a:buNone/>
              <a:defRPr b="1" sz="1800">
                <a:solidFill>
                  <a:schemeClr val="accent1"/>
                </a:solidFill>
              </a:defRPr>
            </a:lvl2pPr>
            <a:lvl3pPr lvl="2" rtl="0">
              <a:lnSpc>
                <a:spcPct val="100000"/>
              </a:lnSpc>
              <a:spcBef>
                <a:spcPts val="0"/>
              </a:spcBef>
              <a:spcAft>
                <a:spcPts val="0"/>
              </a:spcAft>
              <a:buSzPts val="1800"/>
              <a:buNone/>
              <a:defRPr b="1" sz="1800">
                <a:solidFill>
                  <a:schemeClr val="accent1"/>
                </a:solidFill>
              </a:defRPr>
            </a:lvl3pPr>
            <a:lvl4pPr lvl="3" rtl="0">
              <a:lnSpc>
                <a:spcPct val="100000"/>
              </a:lnSpc>
              <a:spcBef>
                <a:spcPts val="0"/>
              </a:spcBef>
              <a:spcAft>
                <a:spcPts val="0"/>
              </a:spcAft>
              <a:buSzPts val="1800"/>
              <a:buNone/>
              <a:defRPr b="1" sz="1800">
                <a:solidFill>
                  <a:schemeClr val="accent1"/>
                </a:solidFill>
              </a:defRPr>
            </a:lvl4pPr>
            <a:lvl5pPr lvl="4" rtl="0">
              <a:lnSpc>
                <a:spcPct val="100000"/>
              </a:lnSpc>
              <a:spcBef>
                <a:spcPts val="0"/>
              </a:spcBef>
              <a:spcAft>
                <a:spcPts val="0"/>
              </a:spcAft>
              <a:buSzPts val="1800"/>
              <a:buNone/>
              <a:defRPr b="1" sz="1800">
                <a:solidFill>
                  <a:schemeClr val="accent1"/>
                </a:solidFill>
              </a:defRPr>
            </a:lvl5pPr>
            <a:lvl6pPr lvl="5" rtl="0">
              <a:lnSpc>
                <a:spcPct val="100000"/>
              </a:lnSpc>
              <a:spcBef>
                <a:spcPts val="0"/>
              </a:spcBef>
              <a:spcAft>
                <a:spcPts val="0"/>
              </a:spcAft>
              <a:buSzPts val="1800"/>
              <a:buNone/>
              <a:defRPr b="1" sz="1800">
                <a:solidFill>
                  <a:schemeClr val="accent1"/>
                </a:solidFill>
              </a:defRPr>
            </a:lvl6pPr>
            <a:lvl7pPr lvl="6" rtl="0">
              <a:lnSpc>
                <a:spcPct val="100000"/>
              </a:lnSpc>
              <a:spcBef>
                <a:spcPts val="0"/>
              </a:spcBef>
              <a:spcAft>
                <a:spcPts val="0"/>
              </a:spcAft>
              <a:buSzPts val="1800"/>
              <a:buNone/>
              <a:defRPr b="1" sz="1800">
                <a:solidFill>
                  <a:schemeClr val="accent1"/>
                </a:solidFill>
              </a:defRPr>
            </a:lvl7pPr>
            <a:lvl8pPr lvl="7" rtl="0">
              <a:lnSpc>
                <a:spcPct val="100000"/>
              </a:lnSpc>
              <a:spcBef>
                <a:spcPts val="0"/>
              </a:spcBef>
              <a:spcAft>
                <a:spcPts val="0"/>
              </a:spcAft>
              <a:buSzPts val="1800"/>
              <a:buNone/>
              <a:defRPr b="1" sz="1800">
                <a:solidFill>
                  <a:schemeClr val="accent1"/>
                </a:solidFill>
              </a:defRPr>
            </a:lvl8pPr>
            <a:lvl9pPr lvl="8" rtl="0">
              <a:lnSpc>
                <a:spcPct val="100000"/>
              </a:lnSpc>
              <a:spcBef>
                <a:spcPts val="0"/>
              </a:spcBef>
              <a:spcAft>
                <a:spcPts val="0"/>
              </a:spcAft>
              <a:buSzPts val="1800"/>
              <a:buNone/>
              <a:defRPr b="1" sz="1800">
                <a:solidFill>
                  <a:schemeClr val="accent1"/>
                </a:solidFill>
              </a:defRPr>
            </a:lvl9pPr>
          </a:lstStyle>
          <a:p/>
        </p:txBody>
      </p:sp>
      <p:sp>
        <p:nvSpPr>
          <p:cNvPr id="129" name="Google Shape;129;p19"/>
          <p:cNvSpPr txBox="1"/>
          <p:nvPr>
            <p:ph idx="5" type="subTitle"/>
          </p:nvPr>
        </p:nvSpPr>
        <p:spPr>
          <a:xfrm>
            <a:off x="4825075" y="1146450"/>
            <a:ext cx="3887100" cy="319200"/>
          </a:xfrm>
          <a:prstGeom prst="rect">
            <a:avLst/>
          </a:prstGeom>
        </p:spPr>
        <p:txBody>
          <a:bodyPr anchorCtr="0" anchor="t" bIns="0" lIns="0" spcFirstLastPara="1" rIns="0" wrap="square" tIns="0">
            <a:noAutofit/>
          </a:bodyPr>
          <a:lstStyle>
            <a:lvl1pPr lvl="0" rtl="0">
              <a:lnSpc>
                <a:spcPct val="100000"/>
              </a:lnSpc>
              <a:spcBef>
                <a:spcPts val="0"/>
              </a:spcBef>
              <a:spcAft>
                <a:spcPts val="0"/>
              </a:spcAft>
              <a:buSzPts val="1600"/>
              <a:buNone/>
              <a:defRPr b="1">
                <a:solidFill>
                  <a:schemeClr val="accent1"/>
                </a:solidFill>
              </a:defRPr>
            </a:lvl1pPr>
            <a:lvl2pPr lvl="1" rtl="0">
              <a:lnSpc>
                <a:spcPct val="100000"/>
              </a:lnSpc>
              <a:spcBef>
                <a:spcPts val="0"/>
              </a:spcBef>
              <a:spcAft>
                <a:spcPts val="0"/>
              </a:spcAft>
              <a:buSzPts val="1800"/>
              <a:buNone/>
              <a:defRPr b="1" sz="1800">
                <a:solidFill>
                  <a:schemeClr val="accent1"/>
                </a:solidFill>
              </a:defRPr>
            </a:lvl2pPr>
            <a:lvl3pPr lvl="2" rtl="0">
              <a:lnSpc>
                <a:spcPct val="100000"/>
              </a:lnSpc>
              <a:spcBef>
                <a:spcPts val="0"/>
              </a:spcBef>
              <a:spcAft>
                <a:spcPts val="0"/>
              </a:spcAft>
              <a:buSzPts val="1800"/>
              <a:buNone/>
              <a:defRPr b="1" sz="1800">
                <a:solidFill>
                  <a:schemeClr val="accent1"/>
                </a:solidFill>
              </a:defRPr>
            </a:lvl3pPr>
            <a:lvl4pPr lvl="3" rtl="0">
              <a:lnSpc>
                <a:spcPct val="100000"/>
              </a:lnSpc>
              <a:spcBef>
                <a:spcPts val="0"/>
              </a:spcBef>
              <a:spcAft>
                <a:spcPts val="0"/>
              </a:spcAft>
              <a:buSzPts val="1800"/>
              <a:buNone/>
              <a:defRPr b="1" sz="1800">
                <a:solidFill>
                  <a:schemeClr val="accent1"/>
                </a:solidFill>
              </a:defRPr>
            </a:lvl4pPr>
            <a:lvl5pPr lvl="4" rtl="0">
              <a:lnSpc>
                <a:spcPct val="100000"/>
              </a:lnSpc>
              <a:spcBef>
                <a:spcPts val="0"/>
              </a:spcBef>
              <a:spcAft>
                <a:spcPts val="0"/>
              </a:spcAft>
              <a:buSzPts val="1800"/>
              <a:buNone/>
              <a:defRPr b="1" sz="1800">
                <a:solidFill>
                  <a:schemeClr val="accent1"/>
                </a:solidFill>
              </a:defRPr>
            </a:lvl5pPr>
            <a:lvl6pPr lvl="5" rtl="0">
              <a:lnSpc>
                <a:spcPct val="100000"/>
              </a:lnSpc>
              <a:spcBef>
                <a:spcPts val="0"/>
              </a:spcBef>
              <a:spcAft>
                <a:spcPts val="0"/>
              </a:spcAft>
              <a:buSzPts val="1800"/>
              <a:buNone/>
              <a:defRPr b="1" sz="1800">
                <a:solidFill>
                  <a:schemeClr val="accent1"/>
                </a:solidFill>
              </a:defRPr>
            </a:lvl6pPr>
            <a:lvl7pPr lvl="6" rtl="0">
              <a:lnSpc>
                <a:spcPct val="100000"/>
              </a:lnSpc>
              <a:spcBef>
                <a:spcPts val="0"/>
              </a:spcBef>
              <a:spcAft>
                <a:spcPts val="0"/>
              </a:spcAft>
              <a:buSzPts val="1800"/>
              <a:buNone/>
              <a:defRPr b="1" sz="1800">
                <a:solidFill>
                  <a:schemeClr val="accent1"/>
                </a:solidFill>
              </a:defRPr>
            </a:lvl7pPr>
            <a:lvl8pPr lvl="7" rtl="0">
              <a:lnSpc>
                <a:spcPct val="100000"/>
              </a:lnSpc>
              <a:spcBef>
                <a:spcPts val="0"/>
              </a:spcBef>
              <a:spcAft>
                <a:spcPts val="0"/>
              </a:spcAft>
              <a:buSzPts val="1800"/>
              <a:buNone/>
              <a:defRPr b="1" sz="1800">
                <a:solidFill>
                  <a:schemeClr val="accent1"/>
                </a:solidFill>
              </a:defRPr>
            </a:lvl8pPr>
            <a:lvl9pPr lvl="8" rtl="0">
              <a:lnSpc>
                <a:spcPct val="100000"/>
              </a:lnSpc>
              <a:spcBef>
                <a:spcPts val="0"/>
              </a:spcBef>
              <a:spcAft>
                <a:spcPts val="0"/>
              </a:spcAft>
              <a:buSzPts val="1800"/>
              <a:buNone/>
              <a:defRPr b="1" sz="1800">
                <a:solidFill>
                  <a:schemeClr val="accent1"/>
                </a:solidFill>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_Title, 3 column body">
  <p:cSld name="TITLE_AND_TWO_COLUMNS_2_2">
    <p:spTree>
      <p:nvGrpSpPr>
        <p:cNvPr id="130" name="Shape 130"/>
        <p:cNvGrpSpPr/>
        <p:nvPr/>
      </p:nvGrpSpPr>
      <p:grpSpPr>
        <a:xfrm>
          <a:off x="0" y="0"/>
          <a:ext cx="0" cy="0"/>
          <a:chOff x="0" y="0"/>
          <a:chExt cx="0" cy="0"/>
        </a:xfrm>
      </p:grpSpPr>
      <p:sp>
        <p:nvSpPr>
          <p:cNvPr id="131" name="Google Shape;131;p20"/>
          <p:cNvSpPr txBox="1"/>
          <p:nvPr>
            <p:ph idx="1" type="body"/>
          </p:nvPr>
        </p:nvSpPr>
        <p:spPr>
          <a:xfrm>
            <a:off x="431700" y="1152475"/>
            <a:ext cx="2553600" cy="3416400"/>
          </a:xfrm>
          <a:prstGeom prst="rect">
            <a:avLst/>
          </a:prstGeom>
        </p:spPr>
        <p:txBody>
          <a:bodyPr anchorCtr="0" anchor="t" bIns="0" lIns="0" spcFirstLastPara="1" rIns="0" wrap="square" tIns="0">
            <a:noAutofit/>
          </a:bodyPr>
          <a:lstStyle>
            <a:lvl1pPr indent="-317500" lvl="0" marL="457200" rtl="0">
              <a:spcBef>
                <a:spcPts val="0"/>
              </a:spcBef>
              <a:spcAft>
                <a:spcPts val="0"/>
              </a:spcAft>
              <a:buSzPts val="1400"/>
              <a:buChar char="●"/>
              <a:defRPr sz="1400"/>
            </a:lvl1pPr>
            <a:lvl2pPr indent="-317500" lvl="1" marL="914400" rtl="0">
              <a:spcBef>
                <a:spcPts val="1000"/>
              </a:spcBef>
              <a:spcAft>
                <a:spcPts val="0"/>
              </a:spcAft>
              <a:buSzPts val="1400"/>
              <a:buChar char="●"/>
              <a:defRPr sz="1400"/>
            </a:lvl2pPr>
            <a:lvl3pPr indent="-317500" lvl="2" marL="1371600" rtl="0">
              <a:spcBef>
                <a:spcPts val="1000"/>
              </a:spcBef>
              <a:spcAft>
                <a:spcPts val="0"/>
              </a:spcAft>
              <a:buSzPts val="1400"/>
              <a:buChar char="●"/>
              <a:defRPr sz="1400"/>
            </a:lvl3pPr>
            <a:lvl4pPr indent="-317500" lvl="3" marL="1828800" rtl="0">
              <a:spcBef>
                <a:spcPts val="1000"/>
              </a:spcBef>
              <a:spcAft>
                <a:spcPts val="0"/>
              </a:spcAft>
              <a:buSzPts val="1400"/>
              <a:buChar char="●"/>
              <a:defRPr sz="1400"/>
            </a:lvl4pPr>
            <a:lvl5pPr indent="-317500" lvl="4" marL="2286000" rtl="0">
              <a:spcBef>
                <a:spcPts val="1000"/>
              </a:spcBef>
              <a:spcAft>
                <a:spcPts val="0"/>
              </a:spcAft>
              <a:buSzPts val="1400"/>
              <a:buChar char="●"/>
              <a:defRPr sz="1400"/>
            </a:lvl5pPr>
            <a:lvl6pPr indent="-317500" lvl="5" marL="2743200" rtl="0">
              <a:spcBef>
                <a:spcPts val="1000"/>
              </a:spcBef>
              <a:spcAft>
                <a:spcPts val="0"/>
              </a:spcAft>
              <a:buSzPts val="1400"/>
              <a:buChar char="●"/>
              <a:defRPr sz="1400"/>
            </a:lvl6pPr>
            <a:lvl7pPr indent="-317500" lvl="6" marL="3200400" rtl="0">
              <a:spcBef>
                <a:spcPts val="1000"/>
              </a:spcBef>
              <a:spcAft>
                <a:spcPts val="0"/>
              </a:spcAft>
              <a:buSzPts val="1400"/>
              <a:buChar char="●"/>
              <a:defRPr sz="1400"/>
            </a:lvl7pPr>
            <a:lvl8pPr indent="-317500" lvl="7" marL="3657600" rtl="0">
              <a:spcBef>
                <a:spcPts val="1000"/>
              </a:spcBef>
              <a:spcAft>
                <a:spcPts val="0"/>
              </a:spcAft>
              <a:buSzPts val="1400"/>
              <a:buChar char="●"/>
              <a:defRPr sz="1400"/>
            </a:lvl8pPr>
            <a:lvl9pPr indent="-317500" lvl="8" marL="4114800" rtl="0">
              <a:spcBef>
                <a:spcPts val="1000"/>
              </a:spcBef>
              <a:spcAft>
                <a:spcPts val="1000"/>
              </a:spcAft>
              <a:buSzPts val="1400"/>
              <a:buChar char="●"/>
              <a:defRPr sz="1400"/>
            </a:lvl9pPr>
          </a:lstStyle>
          <a:p/>
        </p:txBody>
      </p:sp>
      <p:sp>
        <p:nvSpPr>
          <p:cNvPr id="132" name="Google Shape;132;p20"/>
          <p:cNvSpPr txBox="1"/>
          <p:nvPr>
            <p:ph idx="2" type="body"/>
          </p:nvPr>
        </p:nvSpPr>
        <p:spPr>
          <a:xfrm>
            <a:off x="3295210" y="1152475"/>
            <a:ext cx="2553600" cy="3416400"/>
          </a:xfrm>
          <a:prstGeom prst="rect">
            <a:avLst/>
          </a:prstGeom>
        </p:spPr>
        <p:txBody>
          <a:bodyPr anchorCtr="0" anchor="t" bIns="0" lIns="0" spcFirstLastPara="1" rIns="0" wrap="square" tIns="0">
            <a:noAutofit/>
          </a:bodyPr>
          <a:lstStyle>
            <a:lvl1pPr indent="-317500" lvl="0" marL="457200" rtl="0">
              <a:spcBef>
                <a:spcPts val="0"/>
              </a:spcBef>
              <a:spcAft>
                <a:spcPts val="0"/>
              </a:spcAft>
              <a:buSzPts val="1400"/>
              <a:buChar char="●"/>
              <a:defRPr sz="1400"/>
            </a:lvl1pPr>
            <a:lvl2pPr indent="-317500" lvl="1" marL="914400" rtl="0">
              <a:spcBef>
                <a:spcPts val="1000"/>
              </a:spcBef>
              <a:spcAft>
                <a:spcPts val="0"/>
              </a:spcAft>
              <a:buSzPts val="1400"/>
              <a:buChar char="●"/>
              <a:defRPr sz="1400"/>
            </a:lvl2pPr>
            <a:lvl3pPr indent="-317500" lvl="2" marL="1371600" rtl="0">
              <a:spcBef>
                <a:spcPts val="1000"/>
              </a:spcBef>
              <a:spcAft>
                <a:spcPts val="0"/>
              </a:spcAft>
              <a:buSzPts val="1400"/>
              <a:buChar char="●"/>
              <a:defRPr sz="1400"/>
            </a:lvl3pPr>
            <a:lvl4pPr indent="-317500" lvl="3" marL="1828800" rtl="0">
              <a:spcBef>
                <a:spcPts val="1000"/>
              </a:spcBef>
              <a:spcAft>
                <a:spcPts val="0"/>
              </a:spcAft>
              <a:buSzPts val="1400"/>
              <a:buChar char="●"/>
              <a:defRPr sz="1400"/>
            </a:lvl4pPr>
            <a:lvl5pPr indent="-317500" lvl="4" marL="2286000" rtl="0">
              <a:spcBef>
                <a:spcPts val="1000"/>
              </a:spcBef>
              <a:spcAft>
                <a:spcPts val="0"/>
              </a:spcAft>
              <a:buSzPts val="1400"/>
              <a:buChar char="●"/>
              <a:defRPr sz="1400"/>
            </a:lvl5pPr>
            <a:lvl6pPr indent="-317500" lvl="5" marL="2743200" rtl="0">
              <a:spcBef>
                <a:spcPts val="1000"/>
              </a:spcBef>
              <a:spcAft>
                <a:spcPts val="0"/>
              </a:spcAft>
              <a:buSzPts val="1400"/>
              <a:buChar char="●"/>
              <a:defRPr sz="1400"/>
            </a:lvl6pPr>
            <a:lvl7pPr indent="-317500" lvl="6" marL="3200400" rtl="0">
              <a:spcBef>
                <a:spcPts val="1000"/>
              </a:spcBef>
              <a:spcAft>
                <a:spcPts val="0"/>
              </a:spcAft>
              <a:buSzPts val="1400"/>
              <a:buChar char="●"/>
              <a:defRPr sz="1400"/>
            </a:lvl7pPr>
            <a:lvl8pPr indent="-317500" lvl="7" marL="3657600" rtl="0">
              <a:spcBef>
                <a:spcPts val="1000"/>
              </a:spcBef>
              <a:spcAft>
                <a:spcPts val="0"/>
              </a:spcAft>
              <a:buSzPts val="1400"/>
              <a:buChar char="●"/>
              <a:defRPr sz="1400"/>
            </a:lvl8pPr>
            <a:lvl9pPr indent="-317500" lvl="8" marL="4114800" rtl="0">
              <a:spcBef>
                <a:spcPts val="1000"/>
              </a:spcBef>
              <a:spcAft>
                <a:spcPts val="1000"/>
              </a:spcAft>
              <a:buSzPts val="1400"/>
              <a:buChar char="●"/>
              <a:defRPr sz="1400"/>
            </a:lvl9pPr>
          </a:lstStyle>
          <a:p/>
        </p:txBody>
      </p:sp>
      <p:sp>
        <p:nvSpPr>
          <p:cNvPr id="133" name="Google Shape;133;p20"/>
          <p:cNvSpPr txBox="1"/>
          <p:nvPr>
            <p:ph idx="12" type="sldNum"/>
          </p:nvPr>
        </p:nvSpPr>
        <p:spPr>
          <a:xfrm>
            <a:off x="8320058" y="47394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134" name="Google Shape;134;p20"/>
          <p:cNvSpPr txBox="1"/>
          <p:nvPr>
            <p:ph idx="3" type="body"/>
          </p:nvPr>
        </p:nvSpPr>
        <p:spPr>
          <a:xfrm>
            <a:off x="6158720" y="1152475"/>
            <a:ext cx="2553600" cy="3416400"/>
          </a:xfrm>
          <a:prstGeom prst="rect">
            <a:avLst/>
          </a:prstGeom>
        </p:spPr>
        <p:txBody>
          <a:bodyPr anchorCtr="0" anchor="t" bIns="0" lIns="0" spcFirstLastPara="1" rIns="0" wrap="square" tIns="0">
            <a:noAutofit/>
          </a:bodyPr>
          <a:lstStyle>
            <a:lvl1pPr indent="-317500" lvl="0" marL="457200" rtl="0">
              <a:spcBef>
                <a:spcPts val="0"/>
              </a:spcBef>
              <a:spcAft>
                <a:spcPts val="0"/>
              </a:spcAft>
              <a:buSzPts val="1400"/>
              <a:buChar char="●"/>
              <a:defRPr sz="1400"/>
            </a:lvl1pPr>
            <a:lvl2pPr indent="-317500" lvl="1" marL="914400" rtl="0">
              <a:spcBef>
                <a:spcPts val="1000"/>
              </a:spcBef>
              <a:spcAft>
                <a:spcPts val="0"/>
              </a:spcAft>
              <a:buSzPts val="1400"/>
              <a:buChar char="●"/>
              <a:defRPr sz="1400"/>
            </a:lvl2pPr>
            <a:lvl3pPr indent="-317500" lvl="2" marL="1371600" rtl="0">
              <a:spcBef>
                <a:spcPts val="1000"/>
              </a:spcBef>
              <a:spcAft>
                <a:spcPts val="0"/>
              </a:spcAft>
              <a:buSzPts val="1400"/>
              <a:buChar char="●"/>
              <a:defRPr sz="1400"/>
            </a:lvl3pPr>
            <a:lvl4pPr indent="-317500" lvl="3" marL="1828800" rtl="0">
              <a:spcBef>
                <a:spcPts val="1000"/>
              </a:spcBef>
              <a:spcAft>
                <a:spcPts val="0"/>
              </a:spcAft>
              <a:buSzPts val="1400"/>
              <a:buChar char="●"/>
              <a:defRPr sz="1400"/>
            </a:lvl4pPr>
            <a:lvl5pPr indent="-317500" lvl="4" marL="2286000" rtl="0">
              <a:spcBef>
                <a:spcPts val="1000"/>
              </a:spcBef>
              <a:spcAft>
                <a:spcPts val="0"/>
              </a:spcAft>
              <a:buSzPts val="1400"/>
              <a:buChar char="●"/>
              <a:defRPr sz="1400"/>
            </a:lvl5pPr>
            <a:lvl6pPr indent="-317500" lvl="5" marL="2743200" rtl="0">
              <a:spcBef>
                <a:spcPts val="1000"/>
              </a:spcBef>
              <a:spcAft>
                <a:spcPts val="0"/>
              </a:spcAft>
              <a:buSzPts val="1400"/>
              <a:buChar char="●"/>
              <a:defRPr sz="1400"/>
            </a:lvl6pPr>
            <a:lvl7pPr indent="-317500" lvl="6" marL="3200400" rtl="0">
              <a:spcBef>
                <a:spcPts val="1000"/>
              </a:spcBef>
              <a:spcAft>
                <a:spcPts val="0"/>
              </a:spcAft>
              <a:buSzPts val="1400"/>
              <a:buChar char="●"/>
              <a:defRPr sz="1400"/>
            </a:lvl7pPr>
            <a:lvl8pPr indent="-317500" lvl="7" marL="3657600" rtl="0">
              <a:spcBef>
                <a:spcPts val="1000"/>
              </a:spcBef>
              <a:spcAft>
                <a:spcPts val="0"/>
              </a:spcAft>
              <a:buSzPts val="1400"/>
              <a:buChar char="●"/>
              <a:defRPr sz="1400"/>
            </a:lvl8pPr>
            <a:lvl9pPr indent="-317500" lvl="8" marL="4114800" rtl="0">
              <a:spcBef>
                <a:spcPts val="1000"/>
              </a:spcBef>
              <a:spcAft>
                <a:spcPts val="1000"/>
              </a:spcAft>
              <a:buSzPts val="1400"/>
              <a:buChar char="●"/>
              <a:defRPr sz="1400"/>
            </a:lvl9pPr>
          </a:lstStyle>
          <a:p/>
        </p:txBody>
      </p:sp>
      <p:sp>
        <p:nvSpPr>
          <p:cNvPr id="135" name="Google Shape;135;p20"/>
          <p:cNvSpPr txBox="1"/>
          <p:nvPr>
            <p:ph idx="4" type="subTitle"/>
          </p:nvPr>
        </p:nvSpPr>
        <p:spPr>
          <a:xfrm>
            <a:off x="1996375" y="4870025"/>
            <a:ext cx="6186900" cy="182100"/>
          </a:xfrm>
          <a:prstGeom prst="rect">
            <a:avLst/>
          </a:prstGeom>
        </p:spPr>
        <p:txBody>
          <a:bodyPr anchorCtr="0" anchor="t" bIns="0" lIns="0" spcFirstLastPara="1" rIns="0" wrap="square" tIns="0">
            <a:noAutofit/>
          </a:bodyPr>
          <a:lstStyle>
            <a:lvl1pPr lvl="0" rtl="0">
              <a:spcBef>
                <a:spcPts val="0"/>
              </a:spcBef>
              <a:spcAft>
                <a:spcPts val="0"/>
              </a:spcAft>
              <a:buClr>
                <a:srgbClr val="9E9E9E"/>
              </a:buClr>
              <a:buSzPts val="1000"/>
              <a:buNone/>
              <a:defRPr sz="1000">
                <a:solidFill>
                  <a:srgbClr val="9E9E9E"/>
                </a:solidFill>
              </a:defRPr>
            </a:lvl1pPr>
            <a:lvl2pPr lvl="1" rtl="0">
              <a:spcBef>
                <a:spcPts val="1000"/>
              </a:spcBef>
              <a:spcAft>
                <a:spcPts val="0"/>
              </a:spcAft>
              <a:buSzPts val="1600"/>
              <a:buNone/>
              <a:defRPr/>
            </a:lvl2pPr>
            <a:lvl3pPr lvl="2" rtl="0">
              <a:spcBef>
                <a:spcPts val="1000"/>
              </a:spcBef>
              <a:spcAft>
                <a:spcPts val="0"/>
              </a:spcAft>
              <a:buSzPts val="1600"/>
              <a:buNone/>
              <a:defRPr/>
            </a:lvl3pPr>
            <a:lvl4pPr lvl="3" rtl="0">
              <a:spcBef>
                <a:spcPts val="1000"/>
              </a:spcBef>
              <a:spcAft>
                <a:spcPts val="0"/>
              </a:spcAft>
              <a:buSzPts val="1600"/>
              <a:buNone/>
              <a:defRPr/>
            </a:lvl4pPr>
            <a:lvl5pPr lvl="4" rtl="0">
              <a:spcBef>
                <a:spcPts val="1000"/>
              </a:spcBef>
              <a:spcAft>
                <a:spcPts val="0"/>
              </a:spcAft>
              <a:buSzPts val="1600"/>
              <a:buNone/>
              <a:defRPr/>
            </a:lvl5pPr>
            <a:lvl6pPr lvl="5" rtl="0">
              <a:spcBef>
                <a:spcPts val="1000"/>
              </a:spcBef>
              <a:spcAft>
                <a:spcPts val="0"/>
              </a:spcAft>
              <a:buSzPts val="1600"/>
              <a:buNone/>
              <a:defRPr/>
            </a:lvl6pPr>
            <a:lvl7pPr lvl="6" rtl="0">
              <a:spcBef>
                <a:spcPts val="1000"/>
              </a:spcBef>
              <a:spcAft>
                <a:spcPts val="0"/>
              </a:spcAft>
              <a:buSzPts val="1600"/>
              <a:buNone/>
              <a:defRPr/>
            </a:lvl7pPr>
            <a:lvl8pPr lvl="7" rtl="0">
              <a:spcBef>
                <a:spcPts val="1000"/>
              </a:spcBef>
              <a:spcAft>
                <a:spcPts val="0"/>
              </a:spcAft>
              <a:buSzPts val="1600"/>
              <a:buNone/>
              <a:defRPr/>
            </a:lvl8pPr>
            <a:lvl9pPr lvl="8" rtl="0">
              <a:spcBef>
                <a:spcPts val="1000"/>
              </a:spcBef>
              <a:spcAft>
                <a:spcPts val="1000"/>
              </a:spcAft>
              <a:buSzPts val="1600"/>
              <a:buNone/>
              <a:defRPr/>
            </a:lvl9pPr>
          </a:lstStyle>
          <a:p/>
        </p:txBody>
      </p:sp>
      <p:sp>
        <p:nvSpPr>
          <p:cNvPr id="136" name="Google Shape;136;p20"/>
          <p:cNvSpPr txBox="1"/>
          <p:nvPr>
            <p:ph type="title"/>
          </p:nvPr>
        </p:nvSpPr>
        <p:spPr>
          <a:xfrm>
            <a:off x="431725" y="368825"/>
            <a:ext cx="8280600" cy="572700"/>
          </a:xfrm>
          <a:prstGeom prst="rect">
            <a:avLst/>
          </a:prstGeom>
        </p:spPr>
        <p:txBody>
          <a:bodyPr anchorCtr="0" anchor="t" bIns="0" lIns="0" spcFirstLastPara="1" rIns="0" wrap="square" tIns="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_Title slide - blue">
  <p:cSld name="TITLE_1_1_1_3_1">
    <p:bg>
      <p:bgPr>
        <a:solidFill>
          <a:schemeClr val="accent1"/>
        </a:solidFill>
      </p:bgPr>
    </p:bg>
    <p:spTree>
      <p:nvGrpSpPr>
        <p:cNvPr id="17" name="Shape 17"/>
        <p:cNvGrpSpPr/>
        <p:nvPr/>
      </p:nvGrpSpPr>
      <p:grpSpPr>
        <a:xfrm>
          <a:off x="0" y="0"/>
          <a:ext cx="0" cy="0"/>
          <a:chOff x="0" y="0"/>
          <a:chExt cx="0" cy="0"/>
        </a:xfrm>
      </p:grpSpPr>
      <p:sp>
        <p:nvSpPr>
          <p:cNvPr id="18" name="Google Shape;18;p3"/>
          <p:cNvSpPr/>
          <p:nvPr/>
        </p:nvSpPr>
        <p:spPr>
          <a:xfrm flipH="1">
            <a:off x="0" y="0"/>
            <a:ext cx="9144000" cy="847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126656"/>
              </a:solidFill>
              <a:latin typeface="Inter"/>
              <a:ea typeface="Inter"/>
              <a:cs typeface="Inter"/>
              <a:sym typeface="Inter"/>
            </a:endParaRPr>
          </a:p>
        </p:txBody>
      </p:sp>
      <p:sp>
        <p:nvSpPr>
          <p:cNvPr id="19" name="Google Shape;19;p3"/>
          <p:cNvSpPr txBox="1"/>
          <p:nvPr/>
        </p:nvSpPr>
        <p:spPr>
          <a:xfrm>
            <a:off x="6178575" y="4775625"/>
            <a:ext cx="2653500" cy="319200"/>
          </a:xfrm>
          <a:prstGeom prst="rect">
            <a:avLst/>
          </a:prstGeom>
          <a:noFill/>
          <a:ln>
            <a:noFill/>
          </a:ln>
        </p:spPr>
        <p:txBody>
          <a:bodyPr anchorCtr="0" anchor="ctr" bIns="91425" lIns="0" spcFirstLastPara="1" rIns="0" wrap="square" tIns="91425">
            <a:noAutofit/>
          </a:bodyPr>
          <a:lstStyle/>
          <a:p>
            <a:pPr indent="0" lvl="0" marL="0" rtl="0" algn="r">
              <a:spcBef>
                <a:spcPts val="0"/>
              </a:spcBef>
              <a:spcAft>
                <a:spcPts val="0"/>
              </a:spcAft>
              <a:buNone/>
            </a:pPr>
            <a:r>
              <a:rPr lang="en" sz="1200">
                <a:solidFill>
                  <a:schemeClr val="dk2"/>
                </a:solidFill>
                <a:latin typeface="Inter Black"/>
                <a:ea typeface="Inter Black"/>
                <a:cs typeface="Inter Black"/>
                <a:sym typeface="Inter Black"/>
              </a:rPr>
              <a:t>over</a:t>
            </a:r>
            <a:r>
              <a:rPr lang="en" sz="1200">
                <a:solidFill>
                  <a:schemeClr val="dk2"/>
                </a:solidFill>
                <a:latin typeface="Inter Light"/>
                <a:ea typeface="Inter Light"/>
                <a:cs typeface="Inter Light"/>
                <a:sym typeface="Inter Light"/>
              </a:rPr>
              <a:t>coming </a:t>
            </a:r>
            <a:r>
              <a:rPr lang="en" sz="1200">
                <a:solidFill>
                  <a:schemeClr val="dk2"/>
                </a:solidFill>
                <a:latin typeface="Inter Black"/>
                <a:ea typeface="Inter Black"/>
                <a:cs typeface="Inter Black"/>
                <a:sym typeface="Inter Black"/>
              </a:rPr>
              <a:t>under</a:t>
            </a:r>
            <a:r>
              <a:rPr lang="en" sz="1200">
                <a:solidFill>
                  <a:schemeClr val="dk2"/>
                </a:solidFill>
                <a:latin typeface="Inter Light"/>
                <a:ea typeface="Inter Light"/>
                <a:cs typeface="Inter Light"/>
                <a:sym typeface="Inter Light"/>
              </a:rPr>
              <a:t>employment</a:t>
            </a:r>
            <a:endParaRPr sz="1200">
              <a:solidFill>
                <a:schemeClr val="dk2"/>
              </a:solidFill>
              <a:latin typeface="Inter Light"/>
              <a:ea typeface="Inter Light"/>
              <a:cs typeface="Inter Light"/>
              <a:sym typeface="Inter Light"/>
            </a:endParaRPr>
          </a:p>
        </p:txBody>
      </p:sp>
      <p:sp>
        <p:nvSpPr>
          <p:cNvPr id="20" name="Google Shape;20;p3"/>
          <p:cNvSpPr txBox="1"/>
          <p:nvPr>
            <p:ph idx="1" type="subTitle"/>
          </p:nvPr>
        </p:nvSpPr>
        <p:spPr>
          <a:xfrm>
            <a:off x="439625" y="1621075"/>
            <a:ext cx="7285500" cy="319200"/>
          </a:xfrm>
          <a:prstGeom prst="rect">
            <a:avLst/>
          </a:prstGeom>
        </p:spPr>
        <p:txBody>
          <a:bodyPr anchorCtr="0" anchor="t" bIns="0" lIns="0" spcFirstLastPara="1" rIns="0" wrap="square" tIns="0">
            <a:noAutofit/>
          </a:bodyPr>
          <a:lstStyle>
            <a:lvl1pPr lvl="0" rtl="0">
              <a:lnSpc>
                <a:spcPct val="100000"/>
              </a:lnSpc>
              <a:spcBef>
                <a:spcPts val="0"/>
              </a:spcBef>
              <a:spcAft>
                <a:spcPts val="0"/>
              </a:spcAft>
              <a:buClr>
                <a:schemeClr val="dk1"/>
              </a:buClr>
              <a:buSzPts val="1600"/>
              <a:buNone/>
              <a:defRPr>
                <a:solidFill>
                  <a:schemeClr val="dk1"/>
                </a:solidFill>
              </a:defRPr>
            </a:lvl1pPr>
            <a:lvl2pPr lvl="1" rtl="0">
              <a:lnSpc>
                <a:spcPct val="100000"/>
              </a:lnSpc>
              <a:spcBef>
                <a:spcPts val="0"/>
              </a:spcBef>
              <a:spcAft>
                <a:spcPts val="0"/>
              </a:spcAft>
              <a:buClr>
                <a:schemeClr val="dk1"/>
              </a:buClr>
              <a:buSzPts val="1800"/>
              <a:buNone/>
              <a:defRPr sz="1800">
                <a:solidFill>
                  <a:schemeClr val="dk1"/>
                </a:solidFill>
              </a:defRPr>
            </a:lvl2pPr>
            <a:lvl3pPr lvl="2" rtl="0">
              <a:lnSpc>
                <a:spcPct val="100000"/>
              </a:lnSpc>
              <a:spcBef>
                <a:spcPts val="0"/>
              </a:spcBef>
              <a:spcAft>
                <a:spcPts val="0"/>
              </a:spcAft>
              <a:buClr>
                <a:schemeClr val="dk1"/>
              </a:buClr>
              <a:buSzPts val="1800"/>
              <a:buNone/>
              <a:defRPr sz="1800">
                <a:solidFill>
                  <a:schemeClr val="dk1"/>
                </a:solidFill>
              </a:defRPr>
            </a:lvl3pPr>
            <a:lvl4pPr lvl="3" rtl="0">
              <a:lnSpc>
                <a:spcPct val="100000"/>
              </a:lnSpc>
              <a:spcBef>
                <a:spcPts val="0"/>
              </a:spcBef>
              <a:spcAft>
                <a:spcPts val="0"/>
              </a:spcAft>
              <a:buClr>
                <a:schemeClr val="dk1"/>
              </a:buClr>
              <a:buSzPts val="1800"/>
              <a:buNone/>
              <a:defRPr sz="1800">
                <a:solidFill>
                  <a:schemeClr val="dk1"/>
                </a:solidFill>
              </a:defRPr>
            </a:lvl4pPr>
            <a:lvl5pPr lvl="4" rtl="0">
              <a:lnSpc>
                <a:spcPct val="100000"/>
              </a:lnSpc>
              <a:spcBef>
                <a:spcPts val="0"/>
              </a:spcBef>
              <a:spcAft>
                <a:spcPts val="0"/>
              </a:spcAft>
              <a:buClr>
                <a:schemeClr val="dk1"/>
              </a:buClr>
              <a:buSzPts val="1800"/>
              <a:buNone/>
              <a:defRPr sz="1800">
                <a:solidFill>
                  <a:schemeClr val="dk1"/>
                </a:solidFill>
              </a:defRPr>
            </a:lvl5pPr>
            <a:lvl6pPr lvl="5" rtl="0">
              <a:lnSpc>
                <a:spcPct val="100000"/>
              </a:lnSpc>
              <a:spcBef>
                <a:spcPts val="0"/>
              </a:spcBef>
              <a:spcAft>
                <a:spcPts val="0"/>
              </a:spcAft>
              <a:buClr>
                <a:schemeClr val="dk1"/>
              </a:buClr>
              <a:buSzPts val="1800"/>
              <a:buNone/>
              <a:defRPr sz="1800">
                <a:solidFill>
                  <a:schemeClr val="dk1"/>
                </a:solidFill>
              </a:defRPr>
            </a:lvl6pPr>
            <a:lvl7pPr lvl="6" rtl="0">
              <a:lnSpc>
                <a:spcPct val="100000"/>
              </a:lnSpc>
              <a:spcBef>
                <a:spcPts val="0"/>
              </a:spcBef>
              <a:spcAft>
                <a:spcPts val="0"/>
              </a:spcAft>
              <a:buClr>
                <a:schemeClr val="dk1"/>
              </a:buClr>
              <a:buSzPts val="1800"/>
              <a:buNone/>
              <a:defRPr sz="1800">
                <a:solidFill>
                  <a:schemeClr val="dk1"/>
                </a:solidFill>
              </a:defRPr>
            </a:lvl7pPr>
            <a:lvl8pPr lvl="7" rtl="0">
              <a:lnSpc>
                <a:spcPct val="100000"/>
              </a:lnSpc>
              <a:spcBef>
                <a:spcPts val="0"/>
              </a:spcBef>
              <a:spcAft>
                <a:spcPts val="0"/>
              </a:spcAft>
              <a:buClr>
                <a:schemeClr val="dk1"/>
              </a:buClr>
              <a:buSzPts val="1800"/>
              <a:buNone/>
              <a:defRPr sz="1800">
                <a:solidFill>
                  <a:schemeClr val="dk1"/>
                </a:solidFill>
              </a:defRPr>
            </a:lvl8pPr>
            <a:lvl9pPr lvl="8" rtl="0">
              <a:lnSpc>
                <a:spcPct val="100000"/>
              </a:lnSpc>
              <a:spcBef>
                <a:spcPts val="0"/>
              </a:spcBef>
              <a:spcAft>
                <a:spcPts val="0"/>
              </a:spcAft>
              <a:buClr>
                <a:schemeClr val="dk1"/>
              </a:buClr>
              <a:buSzPts val="1800"/>
              <a:buNone/>
              <a:defRPr sz="1800">
                <a:solidFill>
                  <a:schemeClr val="dk1"/>
                </a:solidFill>
              </a:defRPr>
            </a:lvl9pPr>
          </a:lstStyle>
          <a:p/>
        </p:txBody>
      </p:sp>
      <p:pic>
        <p:nvPicPr>
          <p:cNvPr id="21" name="Google Shape;21;p3"/>
          <p:cNvPicPr preferRelativeResize="0"/>
          <p:nvPr/>
        </p:nvPicPr>
        <p:blipFill>
          <a:blip r:embed="rId2">
            <a:alphaModFix/>
          </a:blip>
          <a:stretch>
            <a:fillRect/>
          </a:stretch>
        </p:blipFill>
        <p:spPr>
          <a:xfrm>
            <a:off x="7850450" y="219525"/>
            <a:ext cx="981849" cy="458450"/>
          </a:xfrm>
          <a:prstGeom prst="rect">
            <a:avLst/>
          </a:prstGeom>
          <a:noFill/>
          <a:ln>
            <a:noFill/>
          </a:ln>
        </p:spPr>
      </p:pic>
      <p:sp>
        <p:nvSpPr>
          <p:cNvPr id="22" name="Google Shape;22;p3"/>
          <p:cNvSpPr txBox="1"/>
          <p:nvPr>
            <p:ph type="title"/>
          </p:nvPr>
        </p:nvSpPr>
        <p:spPr>
          <a:xfrm>
            <a:off x="439625" y="2020275"/>
            <a:ext cx="7285500" cy="1568400"/>
          </a:xfrm>
          <a:prstGeom prst="rect">
            <a:avLst/>
          </a:prstGeom>
        </p:spPr>
        <p:txBody>
          <a:bodyPr anchorCtr="0" anchor="t" bIns="0" lIns="0" spcFirstLastPara="1" rIns="0" wrap="square" tIns="0">
            <a:noAutofit/>
          </a:bodyPr>
          <a:lstStyle>
            <a:lvl1pPr lvl="0" rtl="0">
              <a:spcBef>
                <a:spcPts val="0"/>
              </a:spcBef>
              <a:spcAft>
                <a:spcPts val="0"/>
              </a:spcAft>
              <a:buSzPts val="5500"/>
              <a:buNone/>
              <a:defRPr sz="5500"/>
            </a:lvl1pPr>
            <a:lvl2pPr lvl="1" rtl="0">
              <a:spcBef>
                <a:spcPts val="0"/>
              </a:spcBef>
              <a:spcAft>
                <a:spcPts val="0"/>
              </a:spcAft>
              <a:buSzPts val="5500"/>
              <a:buNone/>
              <a:defRPr sz="5500"/>
            </a:lvl2pPr>
            <a:lvl3pPr lvl="2" rtl="0">
              <a:spcBef>
                <a:spcPts val="0"/>
              </a:spcBef>
              <a:spcAft>
                <a:spcPts val="0"/>
              </a:spcAft>
              <a:buSzPts val="5500"/>
              <a:buNone/>
              <a:defRPr sz="5500"/>
            </a:lvl3pPr>
            <a:lvl4pPr lvl="3" rtl="0">
              <a:spcBef>
                <a:spcPts val="0"/>
              </a:spcBef>
              <a:spcAft>
                <a:spcPts val="0"/>
              </a:spcAft>
              <a:buSzPts val="5500"/>
              <a:buNone/>
              <a:defRPr sz="5500"/>
            </a:lvl4pPr>
            <a:lvl5pPr lvl="4" rtl="0">
              <a:spcBef>
                <a:spcPts val="0"/>
              </a:spcBef>
              <a:spcAft>
                <a:spcPts val="0"/>
              </a:spcAft>
              <a:buSzPts val="5500"/>
              <a:buNone/>
              <a:defRPr sz="5500"/>
            </a:lvl5pPr>
            <a:lvl6pPr lvl="5" rtl="0">
              <a:spcBef>
                <a:spcPts val="0"/>
              </a:spcBef>
              <a:spcAft>
                <a:spcPts val="0"/>
              </a:spcAft>
              <a:buSzPts val="5500"/>
              <a:buNone/>
              <a:defRPr sz="5500"/>
            </a:lvl6pPr>
            <a:lvl7pPr lvl="6" rtl="0">
              <a:spcBef>
                <a:spcPts val="0"/>
              </a:spcBef>
              <a:spcAft>
                <a:spcPts val="0"/>
              </a:spcAft>
              <a:buSzPts val="5500"/>
              <a:buNone/>
              <a:defRPr sz="5500"/>
            </a:lvl7pPr>
            <a:lvl8pPr lvl="7" rtl="0">
              <a:spcBef>
                <a:spcPts val="0"/>
              </a:spcBef>
              <a:spcAft>
                <a:spcPts val="0"/>
              </a:spcAft>
              <a:buSzPts val="5500"/>
              <a:buNone/>
              <a:defRPr sz="5500"/>
            </a:lvl8pPr>
            <a:lvl9pPr lvl="8" rtl="0">
              <a:spcBef>
                <a:spcPts val="0"/>
              </a:spcBef>
              <a:spcAft>
                <a:spcPts val="0"/>
              </a:spcAft>
              <a:buSzPts val="5500"/>
              <a:buNone/>
              <a:defRPr sz="5500"/>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_Title, 3 subtitles, 3 column body">
  <p:cSld name="TITLE_AND_TWO_COLUMNS_2_1_1">
    <p:spTree>
      <p:nvGrpSpPr>
        <p:cNvPr id="137" name="Shape 137"/>
        <p:cNvGrpSpPr/>
        <p:nvPr/>
      </p:nvGrpSpPr>
      <p:grpSpPr>
        <a:xfrm>
          <a:off x="0" y="0"/>
          <a:ext cx="0" cy="0"/>
          <a:chOff x="0" y="0"/>
          <a:chExt cx="0" cy="0"/>
        </a:xfrm>
      </p:grpSpPr>
      <p:sp>
        <p:nvSpPr>
          <p:cNvPr id="138" name="Google Shape;138;p21"/>
          <p:cNvSpPr txBox="1"/>
          <p:nvPr>
            <p:ph idx="1" type="body"/>
          </p:nvPr>
        </p:nvSpPr>
        <p:spPr>
          <a:xfrm>
            <a:off x="431700" y="1670575"/>
            <a:ext cx="2553600" cy="2898300"/>
          </a:xfrm>
          <a:prstGeom prst="rect">
            <a:avLst/>
          </a:prstGeom>
        </p:spPr>
        <p:txBody>
          <a:bodyPr anchorCtr="0" anchor="t" bIns="0" lIns="0" spcFirstLastPara="1" rIns="0" wrap="square" tIns="0">
            <a:noAutofit/>
          </a:bodyPr>
          <a:lstStyle>
            <a:lvl1pPr indent="-317500" lvl="0" marL="457200" rtl="0">
              <a:spcBef>
                <a:spcPts val="0"/>
              </a:spcBef>
              <a:spcAft>
                <a:spcPts val="0"/>
              </a:spcAft>
              <a:buSzPts val="1400"/>
              <a:buChar char="●"/>
              <a:defRPr sz="1400"/>
            </a:lvl1pPr>
            <a:lvl2pPr indent="-317500" lvl="1" marL="914400" rtl="0">
              <a:spcBef>
                <a:spcPts val="1000"/>
              </a:spcBef>
              <a:spcAft>
                <a:spcPts val="0"/>
              </a:spcAft>
              <a:buSzPts val="1400"/>
              <a:buChar char="●"/>
              <a:defRPr sz="1400"/>
            </a:lvl2pPr>
            <a:lvl3pPr indent="-317500" lvl="2" marL="1371600" rtl="0">
              <a:spcBef>
                <a:spcPts val="1000"/>
              </a:spcBef>
              <a:spcAft>
                <a:spcPts val="0"/>
              </a:spcAft>
              <a:buSzPts val="1400"/>
              <a:buChar char="●"/>
              <a:defRPr sz="1400"/>
            </a:lvl3pPr>
            <a:lvl4pPr indent="-317500" lvl="3" marL="1828800" rtl="0">
              <a:spcBef>
                <a:spcPts val="1000"/>
              </a:spcBef>
              <a:spcAft>
                <a:spcPts val="0"/>
              </a:spcAft>
              <a:buSzPts val="1400"/>
              <a:buChar char="●"/>
              <a:defRPr sz="1400"/>
            </a:lvl4pPr>
            <a:lvl5pPr indent="-317500" lvl="4" marL="2286000" rtl="0">
              <a:spcBef>
                <a:spcPts val="1000"/>
              </a:spcBef>
              <a:spcAft>
                <a:spcPts val="0"/>
              </a:spcAft>
              <a:buSzPts val="1400"/>
              <a:buChar char="●"/>
              <a:defRPr sz="1400"/>
            </a:lvl5pPr>
            <a:lvl6pPr indent="-317500" lvl="5" marL="2743200" rtl="0">
              <a:spcBef>
                <a:spcPts val="1000"/>
              </a:spcBef>
              <a:spcAft>
                <a:spcPts val="0"/>
              </a:spcAft>
              <a:buSzPts val="1400"/>
              <a:buChar char="●"/>
              <a:defRPr sz="1400"/>
            </a:lvl6pPr>
            <a:lvl7pPr indent="-317500" lvl="6" marL="3200400" rtl="0">
              <a:spcBef>
                <a:spcPts val="1000"/>
              </a:spcBef>
              <a:spcAft>
                <a:spcPts val="0"/>
              </a:spcAft>
              <a:buSzPts val="1400"/>
              <a:buChar char="●"/>
              <a:defRPr sz="1400"/>
            </a:lvl7pPr>
            <a:lvl8pPr indent="-317500" lvl="7" marL="3657600" rtl="0">
              <a:spcBef>
                <a:spcPts val="1000"/>
              </a:spcBef>
              <a:spcAft>
                <a:spcPts val="0"/>
              </a:spcAft>
              <a:buSzPts val="1400"/>
              <a:buChar char="●"/>
              <a:defRPr sz="1400"/>
            </a:lvl8pPr>
            <a:lvl9pPr indent="-317500" lvl="8" marL="4114800" rtl="0">
              <a:spcBef>
                <a:spcPts val="1000"/>
              </a:spcBef>
              <a:spcAft>
                <a:spcPts val="1000"/>
              </a:spcAft>
              <a:buSzPts val="1400"/>
              <a:buChar char="●"/>
              <a:defRPr sz="1400"/>
            </a:lvl9pPr>
          </a:lstStyle>
          <a:p/>
        </p:txBody>
      </p:sp>
      <p:sp>
        <p:nvSpPr>
          <p:cNvPr id="139" name="Google Shape;139;p21"/>
          <p:cNvSpPr txBox="1"/>
          <p:nvPr>
            <p:ph idx="2" type="body"/>
          </p:nvPr>
        </p:nvSpPr>
        <p:spPr>
          <a:xfrm>
            <a:off x="3295212" y="1670575"/>
            <a:ext cx="2553600" cy="2898300"/>
          </a:xfrm>
          <a:prstGeom prst="rect">
            <a:avLst/>
          </a:prstGeom>
        </p:spPr>
        <p:txBody>
          <a:bodyPr anchorCtr="0" anchor="t" bIns="0" lIns="0" spcFirstLastPara="1" rIns="0" wrap="square" tIns="0">
            <a:noAutofit/>
          </a:bodyPr>
          <a:lstStyle>
            <a:lvl1pPr indent="-317500" lvl="0" marL="457200" rtl="0">
              <a:spcBef>
                <a:spcPts val="0"/>
              </a:spcBef>
              <a:spcAft>
                <a:spcPts val="0"/>
              </a:spcAft>
              <a:buSzPts val="1400"/>
              <a:buChar char="●"/>
              <a:defRPr sz="1400"/>
            </a:lvl1pPr>
            <a:lvl2pPr indent="-317500" lvl="1" marL="914400" rtl="0">
              <a:spcBef>
                <a:spcPts val="1000"/>
              </a:spcBef>
              <a:spcAft>
                <a:spcPts val="0"/>
              </a:spcAft>
              <a:buSzPts val="1400"/>
              <a:buChar char="●"/>
              <a:defRPr sz="1400"/>
            </a:lvl2pPr>
            <a:lvl3pPr indent="-317500" lvl="2" marL="1371600" rtl="0">
              <a:spcBef>
                <a:spcPts val="1000"/>
              </a:spcBef>
              <a:spcAft>
                <a:spcPts val="0"/>
              </a:spcAft>
              <a:buSzPts val="1400"/>
              <a:buChar char="●"/>
              <a:defRPr sz="1400"/>
            </a:lvl3pPr>
            <a:lvl4pPr indent="-317500" lvl="3" marL="1828800" rtl="0">
              <a:spcBef>
                <a:spcPts val="1000"/>
              </a:spcBef>
              <a:spcAft>
                <a:spcPts val="0"/>
              </a:spcAft>
              <a:buSzPts val="1400"/>
              <a:buChar char="●"/>
              <a:defRPr sz="1400"/>
            </a:lvl4pPr>
            <a:lvl5pPr indent="-317500" lvl="4" marL="2286000" rtl="0">
              <a:spcBef>
                <a:spcPts val="1000"/>
              </a:spcBef>
              <a:spcAft>
                <a:spcPts val="0"/>
              </a:spcAft>
              <a:buSzPts val="1400"/>
              <a:buChar char="●"/>
              <a:defRPr sz="1400"/>
            </a:lvl5pPr>
            <a:lvl6pPr indent="-317500" lvl="5" marL="2743200" rtl="0">
              <a:spcBef>
                <a:spcPts val="1000"/>
              </a:spcBef>
              <a:spcAft>
                <a:spcPts val="0"/>
              </a:spcAft>
              <a:buSzPts val="1400"/>
              <a:buChar char="●"/>
              <a:defRPr sz="1400"/>
            </a:lvl6pPr>
            <a:lvl7pPr indent="-317500" lvl="6" marL="3200400" rtl="0">
              <a:spcBef>
                <a:spcPts val="1000"/>
              </a:spcBef>
              <a:spcAft>
                <a:spcPts val="0"/>
              </a:spcAft>
              <a:buSzPts val="1400"/>
              <a:buChar char="●"/>
              <a:defRPr sz="1400"/>
            </a:lvl7pPr>
            <a:lvl8pPr indent="-317500" lvl="7" marL="3657600" rtl="0">
              <a:spcBef>
                <a:spcPts val="1000"/>
              </a:spcBef>
              <a:spcAft>
                <a:spcPts val="0"/>
              </a:spcAft>
              <a:buSzPts val="1400"/>
              <a:buChar char="●"/>
              <a:defRPr sz="1400"/>
            </a:lvl8pPr>
            <a:lvl9pPr indent="-317500" lvl="8" marL="4114800" rtl="0">
              <a:spcBef>
                <a:spcPts val="1000"/>
              </a:spcBef>
              <a:spcAft>
                <a:spcPts val="1000"/>
              </a:spcAft>
              <a:buSzPts val="1400"/>
              <a:buChar char="●"/>
              <a:defRPr sz="1400"/>
            </a:lvl9pPr>
          </a:lstStyle>
          <a:p/>
        </p:txBody>
      </p:sp>
      <p:sp>
        <p:nvSpPr>
          <p:cNvPr id="140" name="Google Shape;140;p21"/>
          <p:cNvSpPr txBox="1"/>
          <p:nvPr>
            <p:ph idx="12" type="sldNum"/>
          </p:nvPr>
        </p:nvSpPr>
        <p:spPr>
          <a:xfrm>
            <a:off x="8320058" y="47394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141" name="Google Shape;141;p21"/>
          <p:cNvSpPr txBox="1"/>
          <p:nvPr>
            <p:ph idx="3" type="body"/>
          </p:nvPr>
        </p:nvSpPr>
        <p:spPr>
          <a:xfrm>
            <a:off x="6158723" y="1670575"/>
            <a:ext cx="2553600" cy="2898300"/>
          </a:xfrm>
          <a:prstGeom prst="rect">
            <a:avLst/>
          </a:prstGeom>
        </p:spPr>
        <p:txBody>
          <a:bodyPr anchorCtr="0" anchor="t" bIns="0" lIns="0" spcFirstLastPara="1" rIns="0" wrap="square" tIns="0">
            <a:noAutofit/>
          </a:bodyPr>
          <a:lstStyle>
            <a:lvl1pPr indent="-317500" lvl="0" marL="457200" rtl="0">
              <a:spcBef>
                <a:spcPts val="0"/>
              </a:spcBef>
              <a:spcAft>
                <a:spcPts val="0"/>
              </a:spcAft>
              <a:buSzPts val="1400"/>
              <a:buChar char="●"/>
              <a:defRPr sz="1400"/>
            </a:lvl1pPr>
            <a:lvl2pPr indent="-317500" lvl="1" marL="914400" rtl="0">
              <a:spcBef>
                <a:spcPts val="1000"/>
              </a:spcBef>
              <a:spcAft>
                <a:spcPts val="0"/>
              </a:spcAft>
              <a:buSzPts val="1400"/>
              <a:buChar char="●"/>
              <a:defRPr sz="1400"/>
            </a:lvl2pPr>
            <a:lvl3pPr indent="-317500" lvl="2" marL="1371600" rtl="0">
              <a:spcBef>
                <a:spcPts val="1000"/>
              </a:spcBef>
              <a:spcAft>
                <a:spcPts val="0"/>
              </a:spcAft>
              <a:buSzPts val="1400"/>
              <a:buChar char="●"/>
              <a:defRPr sz="1400"/>
            </a:lvl3pPr>
            <a:lvl4pPr indent="-317500" lvl="3" marL="1828800" rtl="0">
              <a:spcBef>
                <a:spcPts val="1000"/>
              </a:spcBef>
              <a:spcAft>
                <a:spcPts val="0"/>
              </a:spcAft>
              <a:buSzPts val="1400"/>
              <a:buChar char="●"/>
              <a:defRPr sz="1400"/>
            </a:lvl4pPr>
            <a:lvl5pPr indent="-317500" lvl="4" marL="2286000" rtl="0">
              <a:spcBef>
                <a:spcPts val="1000"/>
              </a:spcBef>
              <a:spcAft>
                <a:spcPts val="0"/>
              </a:spcAft>
              <a:buSzPts val="1400"/>
              <a:buChar char="●"/>
              <a:defRPr sz="1400"/>
            </a:lvl5pPr>
            <a:lvl6pPr indent="-317500" lvl="5" marL="2743200" rtl="0">
              <a:spcBef>
                <a:spcPts val="1000"/>
              </a:spcBef>
              <a:spcAft>
                <a:spcPts val="0"/>
              </a:spcAft>
              <a:buSzPts val="1400"/>
              <a:buChar char="●"/>
              <a:defRPr sz="1400"/>
            </a:lvl6pPr>
            <a:lvl7pPr indent="-317500" lvl="6" marL="3200400" rtl="0">
              <a:spcBef>
                <a:spcPts val="1000"/>
              </a:spcBef>
              <a:spcAft>
                <a:spcPts val="0"/>
              </a:spcAft>
              <a:buSzPts val="1400"/>
              <a:buChar char="●"/>
              <a:defRPr sz="1400"/>
            </a:lvl7pPr>
            <a:lvl8pPr indent="-317500" lvl="7" marL="3657600" rtl="0">
              <a:spcBef>
                <a:spcPts val="1000"/>
              </a:spcBef>
              <a:spcAft>
                <a:spcPts val="0"/>
              </a:spcAft>
              <a:buSzPts val="1400"/>
              <a:buChar char="●"/>
              <a:defRPr sz="1400"/>
            </a:lvl8pPr>
            <a:lvl9pPr indent="-317500" lvl="8" marL="4114800" rtl="0">
              <a:spcBef>
                <a:spcPts val="1000"/>
              </a:spcBef>
              <a:spcAft>
                <a:spcPts val="1000"/>
              </a:spcAft>
              <a:buSzPts val="1400"/>
              <a:buChar char="●"/>
              <a:defRPr sz="1400"/>
            </a:lvl9pPr>
          </a:lstStyle>
          <a:p/>
        </p:txBody>
      </p:sp>
      <p:sp>
        <p:nvSpPr>
          <p:cNvPr id="142" name="Google Shape;142;p21"/>
          <p:cNvSpPr txBox="1"/>
          <p:nvPr>
            <p:ph idx="4" type="subTitle"/>
          </p:nvPr>
        </p:nvSpPr>
        <p:spPr>
          <a:xfrm>
            <a:off x="1996375" y="4870025"/>
            <a:ext cx="6186900" cy="182100"/>
          </a:xfrm>
          <a:prstGeom prst="rect">
            <a:avLst/>
          </a:prstGeom>
        </p:spPr>
        <p:txBody>
          <a:bodyPr anchorCtr="0" anchor="t" bIns="0" lIns="0" spcFirstLastPara="1" rIns="0" wrap="square" tIns="0">
            <a:noAutofit/>
          </a:bodyPr>
          <a:lstStyle>
            <a:lvl1pPr lvl="0" rtl="0">
              <a:spcBef>
                <a:spcPts val="0"/>
              </a:spcBef>
              <a:spcAft>
                <a:spcPts val="0"/>
              </a:spcAft>
              <a:buClr>
                <a:srgbClr val="9E9E9E"/>
              </a:buClr>
              <a:buSzPts val="1000"/>
              <a:buNone/>
              <a:defRPr sz="1000">
                <a:solidFill>
                  <a:srgbClr val="9E9E9E"/>
                </a:solidFill>
              </a:defRPr>
            </a:lvl1pPr>
            <a:lvl2pPr lvl="1" rtl="0">
              <a:spcBef>
                <a:spcPts val="1000"/>
              </a:spcBef>
              <a:spcAft>
                <a:spcPts val="0"/>
              </a:spcAft>
              <a:buSzPts val="1600"/>
              <a:buNone/>
              <a:defRPr/>
            </a:lvl2pPr>
            <a:lvl3pPr lvl="2" rtl="0">
              <a:spcBef>
                <a:spcPts val="1000"/>
              </a:spcBef>
              <a:spcAft>
                <a:spcPts val="0"/>
              </a:spcAft>
              <a:buSzPts val="1600"/>
              <a:buNone/>
              <a:defRPr/>
            </a:lvl3pPr>
            <a:lvl4pPr lvl="3" rtl="0">
              <a:spcBef>
                <a:spcPts val="1000"/>
              </a:spcBef>
              <a:spcAft>
                <a:spcPts val="0"/>
              </a:spcAft>
              <a:buSzPts val="1600"/>
              <a:buNone/>
              <a:defRPr/>
            </a:lvl4pPr>
            <a:lvl5pPr lvl="4" rtl="0">
              <a:spcBef>
                <a:spcPts val="1000"/>
              </a:spcBef>
              <a:spcAft>
                <a:spcPts val="0"/>
              </a:spcAft>
              <a:buSzPts val="1600"/>
              <a:buNone/>
              <a:defRPr/>
            </a:lvl5pPr>
            <a:lvl6pPr lvl="5" rtl="0">
              <a:spcBef>
                <a:spcPts val="1000"/>
              </a:spcBef>
              <a:spcAft>
                <a:spcPts val="0"/>
              </a:spcAft>
              <a:buSzPts val="1600"/>
              <a:buNone/>
              <a:defRPr/>
            </a:lvl6pPr>
            <a:lvl7pPr lvl="6" rtl="0">
              <a:spcBef>
                <a:spcPts val="1000"/>
              </a:spcBef>
              <a:spcAft>
                <a:spcPts val="0"/>
              </a:spcAft>
              <a:buSzPts val="1600"/>
              <a:buNone/>
              <a:defRPr/>
            </a:lvl7pPr>
            <a:lvl8pPr lvl="7" rtl="0">
              <a:spcBef>
                <a:spcPts val="1000"/>
              </a:spcBef>
              <a:spcAft>
                <a:spcPts val="0"/>
              </a:spcAft>
              <a:buSzPts val="1600"/>
              <a:buNone/>
              <a:defRPr/>
            </a:lvl8pPr>
            <a:lvl9pPr lvl="8" rtl="0">
              <a:spcBef>
                <a:spcPts val="1000"/>
              </a:spcBef>
              <a:spcAft>
                <a:spcPts val="1000"/>
              </a:spcAft>
              <a:buSzPts val="1600"/>
              <a:buNone/>
              <a:defRPr/>
            </a:lvl9pPr>
          </a:lstStyle>
          <a:p/>
        </p:txBody>
      </p:sp>
      <p:sp>
        <p:nvSpPr>
          <p:cNvPr id="143" name="Google Shape;143;p21"/>
          <p:cNvSpPr txBox="1"/>
          <p:nvPr>
            <p:ph type="title"/>
          </p:nvPr>
        </p:nvSpPr>
        <p:spPr>
          <a:xfrm>
            <a:off x="431725" y="368825"/>
            <a:ext cx="8280600" cy="572700"/>
          </a:xfrm>
          <a:prstGeom prst="rect">
            <a:avLst/>
          </a:prstGeom>
        </p:spPr>
        <p:txBody>
          <a:bodyPr anchorCtr="0" anchor="t" bIns="0" lIns="0" spcFirstLastPara="1" rIns="0" wrap="square" tIns="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44" name="Google Shape;144;p21"/>
          <p:cNvSpPr txBox="1"/>
          <p:nvPr>
            <p:ph idx="5" type="subTitle"/>
          </p:nvPr>
        </p:nvSpPr>
        <p:spPr>
          <a:xfrm>
            <a:off x="431700" y="1146450"/>
            <a:ext cx="2553600" cy="319200"/>
          </a:xfrm>
          <a:prstGeom prst="rect">
            <a:avLst/>
          </a:prstGeom>
        </p:spPr>
        <p:txBody>
          <a:bodyPr anchorCtr="0" anchor="t" bIns="0" lIns="0" spcFirstLastPara="1" rIns="0" wrap="square" tIns="0">
            <a:noAutofit/>
          </a:bodyPr>
          <a:lstStyle>
            <a:lvl1pPr lvl="0" rtl="0">
              <a:lnSpc>
                <a:spcPct val="100000"/>
              </a:lnSpc>
              <a:spcBef>
                <a:spcPts val="0"/>
              </a:spcBef>
              <a:spcAft>
                <a:spcPts val="0"/>
              </a:spcAft>
              <a:buSzPts val="1600"/>
              <a:buNone/>
              <a:defRPr b="1">
                <a:solidFill>
                  <a:schemeClr val="accent1"/>
                </a:solidFill>
              </a:defRPr>
            </a:lvl1pPr>
            <a:lvl2pPr lvl="1" rtl="0">
              <a:lnSpc>
                <a:spcPct val="100000"/>
              </a:lnSpc>
              <a:spcBef>
                <a:spcPts val="0"/>
              </a:spcBef>
              <a:spcAft>
                <a:spcPts val="0"/>
              </a:spcAft>
              <a:buSzPts val="1800"/>
              <a:buNone/>
              <a:defRPr b="1" sz="1800">
                <a:solidFill>
                  <a:schemeClr val="accent1"/>
                </a:solidFill>
              </a:defRPr>
            </a:lvl2pPr>
            <a:lvl3pPr lvl="2" rtl="0">
              <a:lnSpc>
                <a:spcPct val="100000"/>
              </a:lnSpc>
              <a:spcBef>
                <a:spcPts val="0"/>
              </a:spcBef>
              <a:spcAft>
                <a:spcPts val="0"/>
              </a:spcAft>
              <a:buSzPts val="1800"/>
              <a:buNone/>
              <a:defRPr b="1" sz="1800">
                <a:solidFill>
                  <a:schemeClr val="accent1"/>
                </a:solidFill>
              </a:defRPr>
            </a:lvl3pPr>
            <a:lvl4pPr lvl="3" rtl="0">
              <a:lnSpc>
                <a:spcPct val="100000"/>
              </a:lnSpc>
              <a:spcBef>
                <a:spcPts val="0"/>
              </a:spcBef>
              <a:spcAft>
                <a:spcPts val="0"/>
              </a:spcAft>
              <a:buSzPts val="1800"/>
              <a:buNone/>
              <a:defRPr b="1" sz="1800">
                <a:solidFill>
                  <a:schemeClr val="accent1"/>
                </a:solidFill>
              </a:defRPr>
            </a:lvl4pPr>
            <a:lvl5pPr lvl="4" rtl="0">
              <a:lnSpc>
                <a:spcPct val="100000"/>
              </a:lnSpc>
              <a:spcBef>
                <a:spcPts val="0"/>
              </a:spcBef>
              <a:spcAft>
                <a:spcPts val="0"/>
              </a:spcAft>
              <a:buSzPts val="1800"/>
              <a:buNone/>
              <a:defRPr b="1" sz="1800">
                <a:solidFill>
                  <a:schemeClr val="accent1"/>
                </a:solidFill>
              </a:defRPr>
            </a:lvl5pPr>
            <a:lvl6pPr lvl="5" rtl="0">
              <a:lnSpc>
                <a:spcPct val="100000"/>
              </a:lnSpc>
              <a:spcBef>
                <a:spcPts val="0"/>
              </a:spcBef>
              <a:spcAft>
                <a:spcPts val="0"/>
              </a:spcAft>
              <a:buSzPts val="1800"/>
              <a:buNone/>
              <a:defRPr b="1" sz="1800">
                <a:solidFill>
                  <a:schemeClr val="accent1"/>
                </a:solidFill>
              </a:defRPr>
            </a:lvl6pPr>
            <a:lvl7pPr lvl="6" rtl="0">
              <a:lnSpc>
                <a:spcPct val="100000"/>
              </a:lnSpc>
              <a:spcBef>
                <a:spcPts val="0"/>
              </a:spcBef>
              <a:spcAft>
                <a:spcPts val="0"/>
              </a:spcAft>
              <a:buSzPts val="1800"/>
              <a:buNone/>
              <a:defRPr b="1" sz="1800">
                <a:solidFill>
                  <a:schemeClr val="accent1"/>
                </a:solidFill>
              </a:defRPr>
            </a:lvl7pPr>
            <a:lvl8pPr lvl="7" rtl="0">
              <a:lnSpc>
                <a:spcPct val="100000"/>
              </a:lnSpc>
              <a:spcBef>
                <a:spcPts val="0"/>
              </a:spcBef>
              <a:spcAft>
                <a:spcPts val="0"/>
              </a:spcAft>
              <a:buSzPts val="1800"/>
              <a:buNone/>
              <a:defRPr b="1" sz="1800">
                <a:solidFill>
                  <a:schemeClr val="accent1"/>
                </a:solidFill>
              </a:defRPr>
            </a:lvl8pPr>
            <a:lvl9pPr lvl="8" rtl="0">
              <a:lnSpc>
                <a:spcPct val="100000"/>
              </a:lnSpc>
              <a:spcBef>
                <a:spcPts val="0"/>
              </a:spcBef>
              <a:spcAft>
                <a:spcPts val="0"/>
              </a:spcAft>
              <a:buSzPts val="1800"/>
              <a:buNone/>
              <a:defRPr b="1" sz="1800">
                <a:solidFill>
                  <a:schemeClr val="accent1"/>
                </a:solidFill>
              </a:defRPr>
            </a:lvl9pPr>
          </a:lstStyle>
          <a:p/>
        </p:txBody>
      </p:sp>
      <p:sp>
        <p:nvSpPr>
          <p:cNvPr id="145" name="Google Shape;145;p21"/>
          <p:cNvSpPr txBox="1"/>
          <p:nvPr>
            <p:ph idx="6" type="subTitle"/>
          </p:nvPr>
        </p:nvSpPr>
        <p:spPr>
          <a:xfrm>
            <a:off x="3295200" y="1146450"/>
            <a:ext cx="2553600" cy="319200"/>
          </a:xfrm>
          <a:prstGeom prst="rect">
            <a:avLst/>
          </a:prstGeom>
        </p:spPr>
        <p:txBody>
          <a:bodyPr anchorCtr="0" anchor="t" bIns="0" lIns="0" spcFirstLastPara="1" rIns="0" wrap="square" tIns="0">
            <a:noAutofit/>
          </a:bodyPr>
          <a:lstStyle>
            <a:lvl1pPr lvl="0" rtl="0">
              <a:lnSpc>
                <a:spcPct val="100000"/>
              </a:lnSpc>
              <a:spcBef>
                <a:spcPts val="0"/>
              </a:spcBef>
              <a:spcAft>
                <a:spcPts val="0"/>
              </a:spcAft>
              <a:buSzPts val="1600"/>
              <a:buNone/>
              <a:defRPr b="1">
                <a:solidFill>
                  <a:schemeClr val="accent1"/>
                </a:solidFill>
              </a:defRPr>
            </a:lvl1pPr>
            <a:lvl2pPr lvl="1" rtl="0">
              <a:lnSpc>
                <a:spcPct val="100000"/>
              </a:lnSpc>
              <a:spcBef>
                <a:spcPts val="0"/>
              </a:spcBef>
              <a:spcAft>
                <a:spcPts val="0"/>
              </a:spcAft>
              <a:buSzPts val="1800"/>
              <a:buNone/>
              <a:defRPr b="1" sz="1800">
                <a:solidFill>
                  <a:schemeClr val="accent1"/>
                </a:solidFill>
              </a:defRPr>
            </a:lvl2pPr>
            <a:lvl3pPr lvl="2" rtl="0">
              <a:lnSpc>
                <a:spcPct val="100000"/>
              </a:lnSpc>
              <a:spcBef>
                <a:spcPts val="0"/>
              </a:spcBef>
              <a:spcAft>
                <a:spcPts val="0"/>
              </a:spcAft>
              <a:buSzPts val="1800"/>
              <a:buNone/>
              <a:defRPr b="1" sz="1800">
                <a:solidFill>
                  <a:schemeClr val="accent1"/>
                </a:solidFill>
              </a:defRPr>
            </a:lvl3pPr>
            <a:lvl4pPr lvl="3" rtl="0">
              <a:lnSpc>
                <a:spcPct val="100000"/>
              </a:lnSpc>
              <a:spcBef>
                <a:spcPts val="0"/>
              </a:spcBef>
              <a:spcAft>
                <a:spcPts val="0"/>
              </a:spcAft>
              <a:buSzPts val="1800"/>
              <a:buNone/>
              <a:defRPr b="1" sz="1800">
                <a:solidFill>
                  <a:schemeClr val="accent1"/>
                </a:solidFill>
              </a:defRPr>
            </a:lvl4pPr>
            <a:lvl5pPr lvl="4" rtl="0">
              <a:lnSpc>
                <a:spcPct val="100000"/>
              </a:lnSpc>
              <a:spcBef>
                <a:spcPts val="0"/>
              </a:spcBef>
              <a:spcAft>
                <a:spcPts val="0"/>
              </a:spcAft>
              <a:buSzPts val="1800"/>
              <a:buNone/>
              <a:defRPr b="1" sz="1800">
                <a:solidFill>
                  <a:schemeClr val="accent1"/>
                </a:solidFill>
              </a:defRPr>
            </a:lvl5pPr>
            <a:lvl6pPr lvl="5" rtl="0">
              <a:lnSpc>
                <a:spcPct val="100000"/>
              </a:lnSpc>
              <a:spcBef>
                <a:spcPts val="0"/>
              </a:spcBef>
              <a:spcAft>
                <a:spcPts val="0"/>
              </a:spcAft>
              <a:buSzPts val="1800"/>
              <a:buNone/>
              <a:defRPr b="1" sz="1800">
                <a:solidFill>
                  <a:schemeClr val="accent1"/>
                </a:solidFill>
              </a:defRPr>
            </a:lvl6pPr>
            <a:lvl7pPr lvl="6" rtl="0">
              <a:lnSpc>
                <a:spcPct val="100000"/>
              </a:lnSpc>
              <a:spcBef>
                <a:spcPts val="0"/>
              </a:spcBef>
              <a:spcAft>
                <a:spcPts val="0"/>
              </a:spcAft>
              <a:buSzPts val="1800"/>
              <a:buNone/>
              <a:defRPr b="1" sz="1800">
                <a:solidFill>
                  <a:schemeClr val="accent1"/>
                </a:solidFill>
              </a:defRPr>
            </a:lvl7pPr>
            <a:lvl8pPr lvl="7" rtl="0">
              <a:lnSpc>
                <a:spcPct val="100000"/>
              </a:lnSpc>
              <a:spcBef>
                <a:spcPts val="0"/>
              </a:spcBef>
              <a:spcAft>
                <a:spcPts val="0"/>
              </a:spcAft>
              <a:buSzPts val="1800"/>
              <a:buNone/>
              <a:defRPr b="1" sz="1800">
                <a:solidFill>
                  <a:schemeClr val="accent1"/>
                </a:solidFill>
              </a:defRPr>
            </a:lvl8pPr>
            <a:lvl9pPr lvl="8" rtl="0">
              <a:lnSpc>
                <a:spcPct val="100000"/>
              </a:lnSpc>
              <a:spcBef>
                <a:spcPts val="0"/>
              </a:spcBef>
              <a:spcAft>
                <a:spcPts val="0"/>
              </a:spcAft>
              <a:buSzPts val="1800"/>
              <a:buNone/>
              <a:defRPr b="1" sz="1800">
                <a:solidFill>
                  <a:schemeClr val="accent1"/>
                </a:solidFill>
              </a:defRPr>
            </a:lvl9pPr>
          </a:lstStyle>
          <a:p/>
        </p:txBody>
      </p:sp>
      <p:sp>
        <p:nvSpPr>
          <p:cNvPr id="146" name="Google Shape;146;p21"/>
          <p:cNvSpPr txBox="1"/>
          <p:nvPr>
            <p:ph idx="7" type="subTitle"/>
          </p:nvPr>
        </p:nvSpPr>
        <p:spPr>
          <a:xfrm>
            <a:off x="6158700" y="1146450"/>
            <a:ext cx="2553600" cy="319200"/>
          </a:xfrm>
          <a:prstGeom prst="rect">
            <a:avLst/>
          </a:prstGeom>
        </p:spPr>
        <p:txBody>
          <a:bodyPr anchorCtr="0" anchor="t" bIns="0" lIns="0" spcFirstLastPara="1" rIns="0" wrap="square" tIns="0">
            <a:noAutofit/>
          </a:bodyPr>
          <a:lstStyle>
            <a:lvl1pPr lvl="0" rtl="0">
              <a:lnSpc>
                <a:spcPct val="100000"/>
              </a:lnSpc>
              <a:spcBef>
                <a:spcPts val="0"/>
              </a:spcBef>
              <a:spcAft>
                <a:spcPts val="0"/>
              </a:spcAft>
              <a:buSzPts val="1600"/>
              <a:buNone/>
              <a:defRPr b="1">
                <a:solidFill>
                  <a:schemeClr val="accent1"/>
                </a:solidFill>
              </a:defRPr>
            </a:lvl1pPr>
            <a:lvl2pPr lvl="1" rtl="0">
              <a:lnSpc>
                <a:spcPct val="100000"/>
              </a:lnSpc>
              <a:spcBef>
                <a:spcPts val="0"/>
              </a:spcBef>
              <a:spcAft>
                <a:spcPts val="0"/>
              </a:spcAft>
              <a:buSzPts val="1800"/>
              <a:buNone/>
              <a:defRPr b="1" sz="1800">
                <a:solidFill>
                  <a:schemeClr val="accent1"/>
                </a:solidFill>
              </a:defRPr>
            </a:lvl2pPr>
            <a:lvl3pPr lvl="2" rtl="0">
              <a:lnSpc>
                <a:spcPct val="100000"/>
              </a:lnSpc>
              <a:spcBef>
                <a:spcPts val="0"/>
              </a:spcBef>
              <a:spcAft>
                <a:spcPts val="0"/>
              </a:spcAft>
              <a:buSzPts val="1800"/>
              <a:buNone/>
              <a:defRPr b="1" sz="1800">
                <a:solidFill>
                  <a:schemeClr val="accent1"/>
                </a:solidFill>
              </a:defRPr>
            </a:lvl3pPr>
            <a:lvl4pPr lvl="3" rtl="0">
              <a:lnSpc>
                <a:spcPct val="100000"/>
              </a:lnSpc>
              <a:spcBef>
                <a:spcPts val="0"/>
              </a:spcBef>
              <a:spcAft>
                <a:spcPts val="0"/>
              </a:spcAft>
              <a:buSzPts val="1800"/>
              <a:buNone/>
              <a:defRPr b="1" sz="1800">
                <a:solidFill>
                  <a:schemeClr val="accent1"/>
                </a:solidFill>
              </a:defRPr>
            </a:lvl4pPr>
            <a:lvl5pPr lvl="4" rtl="0">
              <a:lnSpc>
                <a:spcPct val="100000"/>
              </a:lnSpc>
              <a:spcBef>
                <a:spcPts val="0"/>
              </a:spcBef>
              <a:spcAft>
                <a:spcPts val="0"/>
              </a:spcAft>
              <a:buSzPts val="1800"/>
              <a:buNone/>
              <a:defRPr b="1" sz="1800">
                <a:solidFill>
                  <a:schemeClr val="accent1"/>
                </a:solidFill>
              </a:defRPr>
            </a:lvl5pPr>
            <a:lvl6pPr lvl="5" rtl="0">
              <a:lnSpc>
                <a:spcPct val="100000"/>
              </a:lnSpc>
              <a:spcBef>
                <a:spcPts val="0"/>
              </a:spcBef>
              <a:spcAft>
                <a:spcPts val="0"/>
              </a:spcAft>
              <a:buSzPts val="1800"/>
              <a:buNone/>
              <a:defRPr b="1" sz="1800">
                <a:solidFill>
                  <a:schemeClr val="accent1"/>
                </a:solidFill>
              </a:defRPr>
            </a:lvl6pPr>
            <a:lvl7pPr lvl="6" rtl="0">
              <a:lnSpc>
                <a:spcPct val="100000"/>
              </a:lnSpc>
              <a:spcBef>
                <a:spcPts val="0"/>
              </a:spcBef>
              <a:spcAft>
                <a:spcPts val="0"/>
              </a:spcAft>
              <a:buSzPts val="1800"/>
              <a:buNone/>
              <a:defRPr b="1" sz="1800">
                <a:solidFill>
                  <a:schemeClr val="accent1"/>
                </a:solidFill>
              </a:defRPr>
            </a:lvl7pPr>
            <a:lvl8pPr lvl="7" rtl="0">
              <a:lnSpc>
                <a:spcPct val="100000"/>
              </a:lnSpc>
              <a:spcBef>
                <a:spcPts val="0"/>
              </a:spcBef>
              <a:spcAft>
                <a:spcPts val="0"/>
              </a:spcAft>
              <a:buSzPts val="1800"/>
              <a:buNone/>
              <a:defRPr b="1" sz="1800">
                <a:solidFill>
                  <a:schemeClr val="accent1"/>
                </a:solidFill>
              </a:defRPr>
            </a:lvl8pPr>
            <a:lvl9pPr lvl="8" rtl="0">
              <a:lnSpc>
                <a:spcPct val="100000"/>
              </a:lnSpc>
              <a:spcBef>
                <a:spcPts val="0"/>
              </a:spcBef>
              <a:spcAft>
                <a:spcPts val="0"/>
              </a:spcAft>
              <a:buSzPts val="1800"/>
              <a:buNone/>
              <a:defRPr b="1" sz="1800">
                <a:solidFill>
                  <a:schemeClr val="accent1"/>
                </a:solidFill>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_Title, 2 boxes">
  <p:cSld name="TITLE_ONLY_4">
    <p:spTree>
      <p:nvGrpSpPr>
        <p:cNvPr id="147" name="Shape 147"/>
        <p:cNvGrpSpPr/>
        <p:nvPr/>
      </p:nvGrpSpPr>
      <p:grpSpPr>
        <a:xfrm>
          <a:off x="0" y="0"/>
          <a:ext cx="0" cy="0"/>
          <a:chOff x="0" y="0"/>
          <a:chExt cx="0" cy="0"/>
        </a:xfrm>
      </p:grpSpPr>
      <p:sp>
        <p:nvSpPr>
          <p:cNvPr id="148" name="Google Shape;148;p22"/>
          <p:cNvSpPr txBox="1"/>
          <p:nvPr>
            <p:ph idx="12" type="sldNum"/>
          </p:nvPr>
        </p:nvSpPr>
        <p:spPr>
          <a:xfrm>
            <a:off x="8320058" y="47394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149" name="Google Shape;149;p22"/>
          <p:cNvSpPr txBox="1"/>
          <p:nvPr>
            <p:ph idx="1" type="body"/>
          </p:nvPr>
        </p:nvSpPr>
        <p:spPr>
          <a:xfrm>
            <a:off x="431725" y="1954250"/>
            <a:ext cx="4030500" cy="2571600"/>
          </a:xfrm>
          <a:prstGeom prst="rect">
            <a:avLst/>
          </a:prstGeom>
          <a:solidFill>
            <a:schemeClr val="lt2"/>
          </a:solidFill>
        </p:spPr>
        <p:txBody>
          <a:bodyPr anchorCtr="0" anchor="t" bIns="91425" lIns="182875" spcFirstLastPara="1" rIns="182875" wrap="square" tIns="182875">
            <a:noAutofit/>
          </a:bodyPr>
          <a:lstStyle>
            <a:lvl1pPr indent="-317500" lvl="0" marL="457200" rtl="0">
              <a:spcBef>
                <a:spcPts val="0"/>
              </a:spcBef>
              <a:spcAft>
                <a:spcPts val="0"/>
              </a:spcAft>
              <a:buSzPts val="1400"/>
              <a:buChar char="●"/>
              <a:defRPr sz="1400"/>
            </a:lvl1pPr>
            <a:lvl2pPr indent="-317500" lvl="1" marL="914400" rtl="0">
              <a:spcBef>
                <a:spcPts val="1000"/>
              </a:spcBef>
              <a:spcAft>
                <a:spcPts val="0"/>
              </a:spcAft>
              <a:buSzPts val="1400"/>
              <a:buChar char="●"/>
              <a:defRPr sz="1400"/>
            </a:lvl2pPr>
            <a:lvl3pPr indent="-317500" lvl="2" marL="1371600" rtl="0">
              <a:spcBef>
                <a:spcPts val="1000"/>
              </a:spcBef>
              <a:spcAft>
                <a:spcPts val="0"/>
              </a:spcAft>
              <a:buSzPts val="1400"/>
              <a:buChar char="●"/>
              <a:defRPr sz="1400"/>
            </a:lvl3pPr>
            <a:lvl4pPr indent="-317500" lvl="3" marL="1828800" rtl="0">
              <a:spcBef>
                <a:spcPts val="1000"/>
              </a:spcBef>
              <a:spcAft>
                <a:spcPts val="0"/>
              </a:spcAft>
              <a:buSzPts val="1400"/>
              <a:buChar char="●"/>
              <a:defRPr sz="1400"/>
            </a:lvl4pPr>
            <a:lvl5pPr indent="-317500" lvl="4" marL="2286000" rtl="0">
              <a:spcBef>
                <a:spcPts val="1000"/>
              </a:spcBef>
              <a:spcAft>
                <a:spcPts val="0"/>
              </a:spcAft>
              <a:buSzPts val="1400"/>
              <a:buChar char="●"/>
              <a:defRPr sz="1400"/>
            </a:lvl5pPr>
            <a:lvl6pPr indent="-317500" lvl="5" marL="2743200" rtl="0">
              <a:spcBef>
                <a:spcPts val="1000"/>
              </a:spcBef>
              <a:spcAft>
                <a:spcPts val="0"/>
              </a:spcAft>
              <a:buSzPts val="1400"/>
              <a:buChar char="●"/>
              <a:defRPr sz="1400"/>
            </a:lvl6pPr>
            <a:lvl7pPr indent="-317500" lvl="6" marL="3200400" rtl="0">
              <a:spcBef>
                <a:spcPts val="1000"/>
              </a:spcBef>
              <a:spcAft>
                <a:spcPts val="0"/>
              </a:spcAft>
              <a:buSzPts val="1400"/>
              <a:buChar char="●"/>
              <a:defRPr sz="1400"/>
            </a:lvl7pPr>
            <a:lvl8pPr indent="-317500" lvl="7" marL="3657600" rtl="0">
              <a:spcBef>
                <a:spcPts val="1000"/>
              </a:spcBef>
              <a:spcAft>
                <a:spcPts val="0"/>
              </a:spcAft>
              <a:buSzPts val="1400"/>
              <a:buChar char="●"/>
              <a:defRPr sz="1400"/>
            </a:lvl8pPr>
            <a:lvl9pPr indent="-317500" lvl="8" marL="4114800" rtl="0">
              <a:spcBef>
                <a:spcPts val="1000"/>
              </a:spcBef>
              <a:spcAft>
                <a:spcPts val="1000"/>
              </a:spcAft>
              <a:buSzPts val="1400"/>
              <a:buChar char="●"/>
              <a:defRPr sz="1400"/>
            </a:lvl9pPr>
          </a:lstStyle>
          <a:p/>
        </p:txBody>
      </p:sp>
      <p:sp>
        <p:nvSpPr>
          <p:cNvPr id="150" name="Google Shape;150;p22"/>
          <p:cNvSpPr txBox="1"/>
          <p:nvPr>
            <p:ph idx="2" type="body"/>
          </p:nvPr>
        </p:nvSpPr>
        <p:spPr>
          <a:xfrm>
            <a:off x="4681975" y="1954225"/>
            <a:ext cx="4030500" cy="2571600"/>
          </a:xfrm>
          <a:prstGeom prst="rect">
            <a:avLst/>
          </a:prstGeom>
          <a:solidFill>
            <a:schemeClr val="lt2"/>
          </a:solidFill>
        </p:spPr>
        <p:txBody>
          <a:bodyPr anchorCtr="0" anchor="t" bIns="91425" lIns="182875" spcFirstLastPara="1" rIns="182875" wrap="square" tIns="182875">
            <a:noAutofit/>
          </a:bodyPr>
          <a:lstStyle>
            <a:lvl1pPr indent="-317500" lvl="0" marL="457200" rtl="0">
              <a:spcBef>
                <a:spcPts val="0"/>
              </a:spcBef>
              <a:spcAft>
                <a:spcPts val="0"/>
              </a:spcAft>
              <a:buClr>
                <a:schemeClr val="accent2"/>
              </a:buClr>
              <a:buSzPts val="1400"/>
              <a:buChar char="●"/>
              <a:defRPr sz="1400"/>
            </a:lvl1pPr>
            <a:lvl2pPr indent="-317500" lvl="1" marL="914400" rtl="0">
              <a:spcBef>
                <a:spcPts val="1000"/>
              </a:spcBef>
              <a:spcAft>
                <a:spcPts val="0"/>
              </a:spcAft>
              <a:buSzPts val="1400"/>
              <a:buChar char="●"/>
              <a:defRPr sz="1400"/>
            </a:lvl2pPr>
            <a:lvl3pPr indent="-317500" lvl="2" marL="1371600" rtl="0">
              <a:spcBef>
                <a:spcPts val="1000"/>
              </a:spcBef>
              <a:spcAft>
                <a:spcPts val="0"/>
              </a:spcAft>
              <a:buSzPts val="1400"/>
              <a:buChar char="●"/>
              <a:defRPr sz="1400"/>
            </a:lvl3pPr>
            <a:lvl4pPr indent="-317500" lvl="3" marL="1828800" rtl="0">
              <a:spcBef>
                <a:spcPts val="1000"/>
              </a:spcBef>
              <a:spcAft>
                <a:spcPts val="0"/>
              </a:spcAft>
              <a:buClr>
                <a:schemeClr val="accent2"/>
              </a:buClr>
              <a:buSzPts val="1400"/>
              <a:buChar char="●"/>
              <a:defRPr sz="1400"/>
            </a:lvl4pPr>
            <a:lvl5pPr indent="-317500" lvl="4" marL="2286000" rtl="0">
              <a:spcBef>
                <a:spcPts val="1000"/>
              </a:spcBef>
              <a:spcAft>
                <a:spcPts val="0"/>
              </a:spcAft>
              <a:buSzPts val="1400"/>
              <a:buChar char="●"/>
              <a:defRPr sz="1400"/>
            </a:lvl5pPr>
            <a:lvl6pPr indent="-317500" lvl="5" marL="2743200" rtl="0">
              <a:spcBef>
                <a:spcPts val="1000"/>
              </a:spcBef>
              <a:spcAft>
                <a:spcPts val="0"/>
              </a:spcAft>
              <a:buSzPts val="1400"/>
              <a:buChar char="●"/>
              <a:defRPr sz="1400"/>
            </a:lvl6pPr>
            <a:lvl7pPr indent="-317500" lvl="6" marL="3200400" rtl="0">
              <a:spcBef>
                <a:spcPts val="1000"/>
              </a:spcBef>
              <a:spcAft>
                <a:spcPts val="0"/>
              </a:spcAft>
              <a:buClr>
                <a:schemeClr val="accent2"/>
              </a:buClr>
              <a:buSzPts val="1400"/>
              <a:buChar char="●"/>
              <a:defRPr sz="1400"/>
            </a:lvl7pPr>
            <a:lvl8pPr indent="-317500" lvl="7" marL="3657600" rtl="0">
              <a:spcBef>
                <a:spcPts val="1000"/>
              </a:spcBef>
              <a:spcAft>
                <a:spcPts val="0"/>
              </a:spcAft>
              <a:buSzPts val="1400"/>
              <a:buChar char="●"/>
              <a:defRPr sz="1400"/>
            </a:lvl8pPr>
            <a:lvl9pPr indent="-317500" lvl="8" marL="4114800" rtl="0">
              <a:spcBef>
                <a:spcPts val="1000"/>
              </a:spcBef>
              <a:spcAft>
                <a:spcPts val="1000"/>
              </a:spcAft>
              <a:buSzPts val="1400"/>
              <a:buChar char="●"/>
              <a:defRPr sz="1400"/>
            </a:lvl9pPr>
          </a:lstStyle>
          <a:p/>
        </p:txBody>
      </p:sp>
      <p:sp>
        <p:nvSpPr>
          <p:cNvPr id="151" name="Google Shape;151;p22"/>
          <p:cNvSpPr txBox="1"/>
          <p:nvPr>
            <p:ph idx="3" type="subTitle"/>
          </p:nvPr>
        </p:nvSpPr>
        <p:spPr>
          <a:xfrm>
            <a:off x="1996375" y="4870025"/>
            <a:ext cx="6186900" cy="182100"/>
          </a:xfrm>
          <a:prstGeom prst="rect">
            <a:avLst/>
          </a:prstGeom>
        </p:spPr>
        <p:txBody>
          <a:bodyPr anchorCtr="0" anchor="t" bIns="0" lIns="0" spcFirstLastPara="1" rIns="0" wrap="square" tIns="0">
            <a:noAutofit/>
          </a:bodyPr>
          <a:lstStyle>
            <a:lvl1pPr lvl="0" rtl="0">
              <a:spcBef>
                <a:spcPts val="0"/>
              </a:spcBef>
              <a:spcAft>
                <a:spcPts val="0"/>
              </a:spcAft>
              <a:buClr>
                <a:srgbClr val="9E9E9E"/>
              </a:buClr>
              <a:buSzPts val="1000"/>
              <a:buNone/>
              <a:defRPr sz="1000">
                <a:solidFill>
                  <a:srgbClr val="9E9E9E"/>
                </a:solidFill>
              </a:defRPr>
            </a:lvl1pPr>
            <a:lvl2pPr lvl="1" rtl="0">
              <a:spcBef>
                <a:spcPts val="1000"/>
              </a:spcBef>
              <a:spcAft>
                <a:spcPts val="0"/>
              </a:spcAft>
              <a:buSzPts val="1600"/>
              <a:buNone/>
              <a:defRPr/>
            </a:lvl2pPr>
            <a:lvl3pPr lvl="2" rtl="0">
              <a:spcBef>
                <a:spcPts val="1000"/>
              </a:spcBef>
              <a:spcAft>
                <a:spcPts val="0"/>
              </a:spcAft>
              <a:buSzPts val="1600"/>
              <a:buNone/>
              <a:defRPr/>
            </a:lvl3pPr>
            <a:lvl4pPr lvl="3" rtl="0">
              <a:spcBef>
                <a:spcPts val="1000"/>
              </a:spcBef>
              <a:spcAft>
                <a:spcPts val="0"/>
              </a:spcAft>
              <a:buSzPts val="1600"/>
              <a:buNone/>
              <a:defRPr/>
            </a:lvl4pPr>
            <a:lvl5pPr lvl="4" rtl="0">
              <a:spcBef>
                <a:spcPts val="1000"/>
              </a:spcBef>
              <a:spcAft>
                <a:spcPts val="0"/>
              </a:spcAft>
              <a:buSzPts val="1600"/>
              <a:buNone/>
              <a:defRPr/>
            </a:lvl5pPr>
            <a:lvl6pPr lvl="5" rtl="0">
              <a:spcBef>
                <a:spcPts val="1000"/>
              </a:spcBef>
              <a:spcAft>
                <a:spcPts val="0"/>
              </a:spcAft>
              <a:buSzPts val="1600"/>
              <a:buNone/>
              <a:defRPr/>
            </a:lvl6pPr>
            <a:lvl7pPr lvl="6" rtl="0">
              <a:spcBef>
                <a:spcPts val="1000"/>
              </a:spcBef>
              <a:spcAft>
                <a:spcPts val="0"/>
              </a:spcAft>
              <a:buSzPts val="1600"/>
              <a:buNone/>
              <a:defRPr/>
            </a:lvl7pPr>
            <a:lvl8pPr lvl="7" rtl="0">
              <a:spcBef>
                <a:spcPts val="1000"/>
              </a:spcBef>
              <a:spcAft>
                <a:spcPts val="0"/>
              </a:spcAft>
              <a:buSzPts val="1600"/>
              <a:buNone/>
              <a:defRPr/>
            </a:lvl8pPr>
            <a:lvl9pPr lvl="8" rtl="0">
              <a:spcBef>
                <a:spcPts val="1000"/>
              </a:spcBef>
              <a:spcAft>
                <a:spcPts val="1000"/>
              </a:spcAft>
              <a:buSzPts val="1600"/>
              <a:buNone/>
              <a:defRPr/>
            </a:lvl9pPr>
          </a:lstStyle>
          <a:p/>
        </p:txBody>
      </p:sp>
      <p:sp>
        <p:nvSpPr>
          <p:cNvPr id="152" name="Google Shape;152;p22"/>
          <p:cNvSpPr txBox="1"/>
          <p:nvPr>
            <p:ph type="title"/>
          </p:nvPr>
        </p:nvSpPr>
        <p:spPr>
          <a:xfrm>
            <a:off x="431725" y="368825"/>
            <a:ext cx="8280600" cy="572700"/>
          </a:xfrm>
          <a:prstGeom prst="rect">
            <a:avLst/>
          </a:prstGeom>
        </p:spPr>
        <p:txBody>
          <a:bodyPr anchorCtr="0" anchor="t" bIns="0" lIns="0" spcFirstLastPara="1" rIns="0" wrap="square" tIns="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53" name="Google Shape;153;p22"/>
          <p:cNvSpPr txBox="1"/>
          <p:nvPr>
            <p:ph idx="4" type="subTitle"/>
          </p:nvPr>
        </p:nvSpPr>
        <p:spPr>
          <a:xfrm>
            <a:off x="431700" y="1146450"/>
            <a:ext cx="4030500" cy="807900"/>
          </a:xfrm>
          <a:prstGeom prst="rect">
            <a:avLst/>
          </a:prstGeom>
          <a:solidFill>
            <a:schemeClr val="accent1"/>
          </a:solidFill>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lt1"/>
              </a:buClr>
              <a:buSzPts val="1600"/>
              <a:buNone/>
              <a:defRPr b="1">
                <a:solidFill>
                  <a:schemeClr val="lt1"/>
                </a:solidFill>
              </a:defRPr>
            </a:lvl1pPr>
            <a:lvl2pPr lvl="1" rtl="0" algn="ctr">
              <a:lnSpc>
                <a:spcPct val="100000"/>
              </a:lnSpc>
              <a:spcBef>
                <a:spcPts val="0"/>
              </a:spcBef>
              <a:spcAft>
                <a:spcPts val="0"/>
              </a:spcAft>
              <a:buClr>
                <a:schemeClr val="lt1"/>
              </a:buClr>
              <a:buSzPts val="1800"/>
              <a:buNone/>
              <a:defRPr b="1" sz="1800">
                <a:solidFill>
                  <a:schemeClr val="lt1"/>
                </a:solidFill>
              </a:defRPr>
            </a:lvl2pPr>
            <a:lvl3pPr lvl="2" rtl="0" algn="ctr">
              <a:lnSpc>
                <a:spcPct val="100000"/>
              </a:lnSpc>
              <a:spcBef>
                <a:spcPts val="0"/>
              </a:spcBef>
              <a:spcAft>
                <a:spcPts val="0"/>
              </a:spcAft>
              <a:buClr>
                <a:schemeClr val="lt1"/>
              </a:buClr>
              <a:buSzPts val="1800"/>
              <a:buNone/>
              <a:defRPr b="1" sz="1800">
                <a:solidFill>
                  <a:schemeClr val="lt1"/>
                </a:solidFill>
              </a:defRPr>
            </a:lvl3pPr>
            <a:lvl4pPr lvl="3" rtl="0" algn="ctr">
              <a:lnSpc>
                <a:spcPct val="100000"/>
              </a:lnSpc>
              <a:spcBef>
                <a:spcPts val="0"/>
              </a:spcBef>
              <a:spcAft>
                <a:spcPts val="0"/>
              </a:spcAft>
              <a:buClr>
                <a:schemeClr val="lt1"/>
              </a:buClr>
              <a:buSzPts val="1800"/>
              <a:buNone/>
              <a:defRPr b="1" sz="1800">
                <a:solidFill>
                  <a:schemeClr val="lt1"/>
                </a:solidFill>
              </a:defRPr>
            </a:lvl4pPr>
            <a:lvl5pPr lvl="4" rtl="0" algn="ctr">
              <a:lnSpc>
                <a:spcPct val="100000"/>
              </a:lnSpc>
              <a:spcBef>
                <a:spcPts val="0"/>
              </a:spcBef>
              <a:spcAft>
                <a:spcPts val="0"/>
              </a:spcAft>
              <a:buClr>
                <a:schemeClr val="lt1"/>
              </a:buClr>
              <a:buSzPts val="1800"/>
              <a:buNone/>
              <a:defRPr b="1" sz="1800">
                <a:solidFill>
                  <a:schemeClr val="lt1"/>
                </a:solidFill>
              </a:defRPr>
            </a:lvl5pPr>
            <a:lvl6pPr lvl="5" rtl="0" algn="ctr">
              <a:lnSpc>
                <a:spcPct val="100000"/>
              </a:lnSpc>
              <a:spcBef>
                <a:spcPts val="0"/>
              </a:spcBef>
              <a:spcAft>
                <a:spcPts val="0"/>
              </a:spcAft>
              <a:buClr>
                <a:schemeClr val="lt1"/>
              </a:buClr>
              <a:buSzPts val="1800"/>
              <a:buNone/>
              <a:defRPr b="1" sz="1800">
                <a:solidFill>
                  <a:schemeClr val="lt1"/>
                </a:solidFill>
              </a:defRPr>
            </a:lvl6pPr>
            <a:lvl7pPr lvl="6" rtl="0" algn="ctr">
              <a:lnSpc>
                <a:spcPct val="100000"/>
              </a:lnSpc>
              <a:spcBef>
                <a:spcPts val="0"/>
              </a:spcBef>
              <a:spcAft>
                <a:spcPts val="0"/>
              </a:spcAft>
              <a:buClr>
                <a:schemeClr val="lt1"/>
              </a:buClr>
              <a:buSzPts val="1800"/>
              <a:buNone/>
              <a:defRPr b="1" sz="1800">
                <a:solidFill>
                  <a:schemeClr val="lt1"/>
                </a:solidFill>
              </a:defRPr>
            </a:lvl7pPr>
            <a:lvl8pPr lvl="7" rtl="0" algn="ctr">
              <a:lnSpc>
                <a:spcPct val="100000"/>
              </a:lnSpc>
              <a:spcBef>
                <a:spcPts val="0"/>
              </a:spcBef>
              <a:spcAft>
                <a:spcPts val="0"/>
              </a:spcAft>
              <a:buClr>
                <a:schemeClr val="lt1"/>
              </a:buClr>
              <a:buSzPts val="1800"/>
              <a:buNone/>
              <a:defRPr b="1" sz="1800">
                <a:solidFill>
                  <a:schemeClr val="lt1"/>
                </a:solidFill>
              </a:defRPr>
            </a:lvl8pPr>
            <a:lvl9pPr lvl="8" rtl="0" algn="ctr">
              <a:lnSpc>
                <a:spcPct val="100000"/>
              </a:lnSpc>
              <a:spcBef>
                <a:spcPts val="0"/>
              </a:spcBef>
              <a:spcAft>
                <a:spcPts val="0"/>
              </a:spcAft>
              <a:buClr>
                <a:schemeClr val="lt1"/>
              </a:buClr>
              <a:buSzPts val="1800"/>
              <a:buNone/>
              <a:defRPr b="1" sz="1800">
                <a:solidFill>
                  <a:schemeClr val="lt1"/>
                </a:solidFill>
              </a:defRPr>
            </a:lvl9pPr>
          </a:lstStyle>
          <a:p/>
        </p:txBody>
      </p:sp>
      <p:sp>
        <p:nvSpPr>
          <p:cNvPr id="154" name="Google Shape;154;p22"/>
          <p:cNvSpPr txBox="1"/>
          <p:nvPr>
            <p:ph idx="5" type="subTitle"/>
          </p:nvPr>
        </p:nvSpPr>
        <p:spPr>
          <a:xfrm>
            <a:off x="4681975" y="1146450"/>
            <a:ext cx="4030500" cy="807900"/>
          </a:xfrm>
          <a:prstGeom prst="rect">
            <a:avLst/>
          </a:prstGeom>
          <a:solidFill>
            <a:schemeClr val="accent2"/>
          </a:solidFill>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lt1"/>
              </a:buClr>
              <a:buSzPts val="1600"/>
              <a:buNone/>
              <a:defRPr b="1">
                <a:solidFill>
                  <a:schemeClr val="lt1"/>
                </a:solidFill>
              </a:defRPr>
            </a:lvl1pPr>
            <a:lvl2pPr lvl="1" rtl="0" algn="ctr">
              <a:lnSpc>
                <a:spcPct val="100000"/>
              </a:lnSpc>
              <a:spcBef>
                <a:spcPts val="0"/>
              </a:spcBef>
              <a:spcAft>
                <a:spcPts val="0"/>
              </a:spcAft>
              <a:buClr>
                <a:schemeClr val="lt1"/>
              </a:buClr>
              <a:buSzPts val="1800"/>
              <a:buNone/>
              <a:defRPr b="1" sz="1800">
                <a:solidFill>
                  <a:schemeClr val="lt1"/>
                </a:solidFill>
              </a:defRPr>
            </a:lvl2pPr>
            <a:lvl3pPr lvl="2" rtl="0" algn="ctr">
              <a:lnSpc>
                <a:spcPct val="100000"/>
              </a:lnSpc>
              <a:spcBef>
                <a:spcPts val="0"/>
              </a:spcBef>
              <a:spcAft>
                <a:spcPts val="0"/>
              </a:spcAft>
              <a:buClr>
                <a:schemeClr val="lt1"/>
              </a:buClr>
              <a:buSzPts val="1800"/>
              <a:buNone/>
              <a:defRPr b="1" sz="1800">
                <a:solidFill>
                  <a:schemeClr val="lt1"/>
                </a:solidFill>
              </a:defRPr>
            </a:lvl3pPr>
            <a:lvl4pPr lvl="3" rtl="0" algn="ctr">
              <a:lnSpc>
                <a:spcPct val="100000"/>
              </a:lnSpc>
              <a:spcBef>
                <a:spcPts val="0"/>
              </a:spcBef>
              <a:spcAft>
                <a:spcPts val="0"/>
              </a:spcAft>
              <a:buClr>
                <a:schemeClr val="lt1"/>
              </a:buClr>
              <a:buSzPts val="1800"/>
              <a:buNone/>
              <a:defRPr b="1" sz="1800">
                <a:solidFill>
                  <a:schemeClr val="lt1"/>
                </a:solidFill>
              </a:defRPr>
            </a:lvl4pPr>
            <a:lvl5pPr lvl="4" rtl="0" algn="ctr">
              <a:lnSpc>
                <a:spcPct val="100000"/>
              </a:lnSpc>
              <a:spcBef>
                <a:spcPts val="0"/>
              </a:spcBef>
              <a:spcAft>
                <a:spcPts val="0"/>
              </a:spcAft>
              <a:buClr>
                <a:schemeClr val="lt1"/>
              </a:buClr>
              <a:buSzPts val="1800"/>
              <a:buNone/>
              <a:defRPr b="1" sz="1800">
                <a:solidFill>
                  <a:schemeClr val="lt1"/>
                </a:solidFill>
              </a:defRPr>
            </a:lvl5pPr>
            <a:lvl6pPr lvl="5" rtl="0" algn="ctr">
              <a:lnSpc>
                <a:spcPct val="100000"/>
              </a:lnSpc>
              <a:spcBef>
                <a:spcPts val="0"/>
              </a:spcBef>
              <a:spcAft>
                <a:spcPts val="0"/>
              </a:spcAft>
              <a:buClr>
                <a:schemeClr val="lt1"/>
              </a:buClr>
              <a:buSzPts val="1800"/>
              <a:buNone/>
              <a:defRPr b="1" sz="1800">
                <a:solidFill>
                  <a:schemeClr val="lt1"/>
                </a:solidFill>
              </a:defRPr>
            </a:lvl6pPr>
            <a:lvl7pPr lvl="6" rtl="0" algn="ctr">
              <a:lnSpc>
                <a:spcPct val="100000"/>
              </a:lnSpc>
              <a:spcBef>
                <a:spcPts val="0"/>
              </a:spcBef>
              <a:spcAft>
                <a:spcPts val="0"/>
              </a:spcAft>
              <a:buClr>
                <a:schemeClr val="lt1"/>
              </a:buClr>
              <a:buSzPts val="1800"/>
              <a:buNone/>
              <a:defRPr b="1" sz="1800">
                <a:solidFill>
                  <a:schemeClr val="lt1"/>
                </a:solidFill>
              </a:defRPr>
            </a:lvl7pPr>
            <a:lvl8pPr lvl="7" rtl="0" algn="ctr">
              <a:lnSpc>
                <a:spcPct val="100000"/>
              </a:lnSpc>
              <a:spcBef>
                <a:spcPts val="0"/>
              </a:spcBef>
              <a:spcAft>
                <a:spcPts val="0"/>
              </a:spcAft>
              <a:buClr>
                <a:schemeClr val="lt1"/>
              </a:buClr>
              <a:buSzPts val="1800"/>
              <a:buNone/>
              <a:defRPr b="1" sz="1800">
                <a:solidFill>
                  <a:schemeClr val="lt1"/>
                </a:solidFill>
              </a:defRPr>
            </a:lvl8pPr>
            <a:lvl9pPr lvl="8" rtl="0" algn="ctr">
              <a:lnSpc>
                <a:spcPct val="100000"/>
              </a:lnSpc>
              <a:spcBef>
                <a:spcPts val="0"/>
              </a:spcBef>
              <a:spcAft>
                <a:spcPts val="0"/>
              </a:spcAft>
              <a:buClr>
                <a:schemeClr val="lt1"/>
              </a:buClr>
              <a:buSzPts val="1800"/>
              <a:buNone/>
              <a:defRPr b="1" sz="1800">
                <a:solidFill>
                  <a:schemeClr val="lt1"/>
                </a:solidFill>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_Title, 3 boxes">
  <p:cSld name="TITLE_ONLY_3_2">
    <p:spTree>
      <p:nvGrpSpPr>
        <p:cNvPr id="155" name="Shape 155"/>
        <p:cNvGrpSpPr/>
        <p:nvPr/>
      </p:nvGrpSpPr>
      <p:grpSpPr>
        <a:xfrm>
          <a:off x="0" y="0"/>
          <a:ext cx="0" cy="0"/>
          <a:chOff x="0" y="0"/>
          <a:chExt cx="0" cy="0"/>
        </a:xfrm>
      </p:grpSpPr>
      <p:sp>
        <p:nvSpPr>
          <p:cNvPr id="156" name="Google Shape;156;p23"/>
          <p:cNvSpPr txBox="1"/>
          <p:nvPr>
            <p:ph idx="12" type="sldNum"/>
          </p:nvPr>
        </p:nvSpPr>
        <p:spPr>
          <a:xfrm>
            <a:off x="8320058" y="47394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157" name="Google Shape;157;p23"/>
          <p:cNvSpPr txBox="1"/>
          <p:nvPr>
            <p:ph idx="1" type="body"/>
          </p:nvPr>
        </p:nvSpPr>
        <p:spPr>
          <a:xfrm>
            <a:off x="431725" y="1954250"/>
            <a:ext cx="2614500" cy="2571600"/>
          </a:xfrm>
          <a:prstGeom prst="rect">
            <a:avLst/>
          </a:prstGeom>
          <a:solidFill>
            <a:schemeClr val="lt2"/>
          </a:solidFill>
        </p:spPr>
        <p:txBody>
          <a:bodyPr anchorCtr="0" anchor="t" bIns="91425" lIns="182875" spcFirstLastPara="1" rIns="182875" wrap="square" tIns="182875">
            <a:noAutofit/>
          </a:bodyPr>
          <a:lstStyle>
            <a:lvl1pPr indent="-317500" lvl="0" marL="457200" rtl="0">
              <a:spcBef>
                <a:spcPts val="0"/>
              </a:spcBef>
              <a:spcAft>
                <a:spcPts val="0"/>
              </a:spcAft>
              <a:buSzPts val="1400"/>
              <a:buChar char="●"/>
              <a:defRPr sz="1400"/>
            </a:lvl1pPr>
            <a:lvl2pPr indent="-317500" lvl="1" marL="914400" rtl="0">
              <a:spcBef>
                <a:spcPts val="1000"/>
              </a:spcBef>
              <a:spcAft>
                <a:spcPts val="0"/>
              </a:spcAft>
              <a:buSzPts val="1400"/>
              <a:buChar char="●"/>
              <a:defRPr sz="1400"/>
            </a:lvl2pPr>
            <a:lvl3pPr indent="-317500" lvl="2" marL="1371600" rtl="0">
              <a:spcBef>
                <a:spcPts val="1000"/>
              </a:spcBef>
              <a:spcAft>
                <a:spcPts val="0"/>
              </a:spcAft>
              <a:buSzPts val="1400"/>
              <a:buChar char="●"/>
              <a:defRPr sz="1400"/>
            </a:lvl3pPr>
            <a:lvl4pPr indent="-317500" lvl="3" marL="1828800" rtl="0">
              <a:spcBef>
                <a:spcPts val="1000"/>
              </a:spcBef>
              <a:spcAft>
                <a:spcPts val="0"/>
              </a:spcAft>
              <a:buSzPts val="1400"/>
              <a:buChar char="●"/>
              <a:defRPr sz="1400"/>
            </a:lvl4pPr>
            <a:lvl5pPr indent="-317500" lvl="4" marL="2286000" rtl="0">
              <a:spcBef>
                <a:spcPts val="1000"/>
              </a:spcBef>
              <a:spcAft>
                <a:spcPts val="0"/>
              </a:spcAft>
              <a:buSzPts val="1400"/>
              <a:buChar char="●"/>
              <a:defRPr sz="1400"/>
            </a:lvl5pPr>
            <a:lvl6pPr indent="-317500" lvl="5" marL="2743200" rtl="0">
              <a:spcBef>
                <a:spcPts val="1000"/>
              </a:spcBef>
              <a:spcAft>
                <a:spcPts val="0"/>
              </a:spcAft>
              <a:buSzPts val="1400"/>
              <a:buChar char="●"/>
              <a:defRPr sz="1400"/>
            </a:lvl6pPr>
            <a:lvl7pPr indent="-317500" lvl="6" marL="3200400" rtl="0">
              <a:spcBef>
                <a:spcPts val="1000"/>
              </a:spcBef>
              <a:spcAft>
                <a:spcPts val="0"/>
              </a:spcAft>
              <a:buSzPts val="1400"/>
              <a:buChar char="●"/>
              <a:defRPr sz="1400"/>
            </a:lvl7pPr>
            <a:lvl8pPr indent="-317500" lvl="7" marL="3657600" rtl="0">
              <a:spcBef>
                <a:spcPts val="1000"/>
              </a:spcBef>
              <a:spcAft>
                <a:spcPts val="0"/>
              </a:spcAft>
              <a:buSzPts val="1400"/>
              <a:buChar char="●"/>
              <a:defRPr sz="1400"/>
            </a:lvl8pPr>
            <a:lvl9pPr indent="-317500" lvl="8" marL="4114800" rtl="0">
              <a:spcBef>
                <a:spcPts val="1000"/>
              </a:spcBef>
              <a:spcAft>
                <a:spcPts val="1000"/>
              </a:spcAft>
              <a:buSzPts val="1400"/>
              <a:buChar char="●"/>
              <a:defRPr sz="1400"/>
            </a:lvl9pPr>
          </a:lstStyle>
          <a:p/>
        </p:txBody>
      </p:sp>
      <p:sp>
        <p:nvSpPr>
          <p:cNvPr id="158" name="Google Shape;158;p23"/>
          <p:cNvSpPr txBox="1"/>
          <p:nvPr>
            <p:ph idx="2" type="body"/>
          </p:nvPr>
        </p:nvSpPr>
        <p:spPr>
          <a:xfrm>
            <a:off x="3264675" y="1954250"/>
            <a:ext cx="2614500" cy="2571600"/>
          </a:xfrm>
          <a:prstGeom prst="rect">
            <a:avLst/>
          </a:prstGeom>
          <a:solidFill>
            <a:schemeClr val="lt2"/>
          </a:solidFill>
        </p:spPr>
        <p:txBody>
          <a:bodyPr anchorCtr="0" anchor="t" bIns="91425" lIns="182875" spcFirstLastPara="1" rIns="182875" wrap="square" tIns="182875">
            <a:noAutofit/>
          </a:bodyPr>
          <a:lstStyle>
            <a:lvl1pPr indent="-317500" lvl="0" marL="457200" rtl="0">
              <a:spcBef>
                <a:spcPts val="0"/>
              </a:spcBef>
              <a:spcAft>
                <a:spcPts val="0"/>
              </a:spcAft>
              <a:buClr>
                <a:schemeClr val="accent2"/>
              </a:buClr>
              <a:buSzPts val="1400"/>
              <a:buChar char="●"/>
              <a:defRPr sz="1400"/>
            </a:lvl1pPr>
            <a:lvl2pPr indent="-317500" lvl="1" marL="914400" rtl="0">
              <a:spcBef>
                <a:spcPts val="1000"/>
              </a:spcBef>
              <a:spcAft>
                <a:spcPts val="0"/>
              </a:spcAft>
              <a:buSzPts val="1400"/>
              <a:buChar char="●"/>
              <a:defRPr sz="1400"/>
            </a:lvl2pPr>
            <a:lvl3pPr indent="-317500" lvl="2" marL="1371600" rtl="0">
              <a:spcBef>
                <a:spcPts val="1000"/>
              </a:spcBef>
              <a:spcAft>
                <a:spcPts val="0"/>
              </a:spcAft>
              <a:buSzPts val="1400"/>
              <a:buChar char="●"/>
              <a:defRPr sz="1400"/>
            </a:lvl3pPr>
            <a:lvl4pPr indent="-317500" lvl="3" marL="1828800" rtl="0">
              <a:spcBef>
                <a:spcPts val="1000"/>
              </a:spcBef>
              <a:spcAft>
                <a:spcPts val="0"/>
              </a:spcAft>
              <a:buClr>
                <a:schemeClr val="accent2"/>
              </a:buClr>
              <a:buSzPts val="1400"/>
              <a:buChar char="●"/>
              <a:defRPr sz="1400"/>
            </a:lvl4pPr>
            <a:lvl5pPr indent="-317500" lvl="4" marL="2286000" rtl="0">
              <a:spcBef>
                <a:spcPts val="1000"/>
              </a:spcBef>
              <a:spcAft>
                <a:spcPts val="0"/>
              </a:spcAft>
              <a:buSzPts val="1400"/>
              <a:buChar char="●"/>
              <a:defRPr sz="1400"/>
            </a:lvl5pPr>
            <a:lvl6pPr indent="-317500" lvl="5" marL="2743200" rtl="0">
              <a:spcBef>
                <a:spcPts val="1000"/>
              </a:spcBef>
              <a:spcAft>
                <a:spcPts val="0"/>
              </a:spcAft>
              <a:buSzPts val="1400"/>
              <a:buChar char="●"/>
              <a:defRPr sz="1400"/>
            </a:lvl6pPr>
            <a:lvl7pPr indent="-317500" lvl="6" marL="3200400" rtl="0">
              <a:spcBef>
                <a:spcPts val="1000"/>
              </a:spcBef>
              <a:spcAft>
                <a:spcPts val="0"/>
              </a:spcAft>
              <a:buClr>
                <a:schemeClr val="accent2"/>
              </a:buClr>
              <a:buSzPts val="1400"/>
              <a:buChar char="●"/>
              <a:defRPr sz="1400"/>
            </a:lvl7pPr>
            <a:lvl8pPr indent="-317500" lvl="7" marL="3657600" rtl="0">
              <a:spcBef>
                <a:spcPts val="1000"/>
              </a:spcBef>
              <a:spcAft>
                <a:spcPts val="0"/>
              </a:spcAft>
              <a:buSzPts val="1400"/>
              <a:buChar char="●"/>
              <a:defRPr sz="1400"/>
            </a:lvl8pPr>
            <a:lvl9pPr indent="-317500" lvl="8" marL="4114800" rtl="0">
              <a:spcBef>
                <a:spcPts val="1000"/>
              </a:spcBef>
              <a:spcAft>
                <a:spcPts val="1000"/>
              </a:spcAft>
              <a:buSzPts val="1400"/>
              <a:buChar char="●"/>
              <a:defRPr sz="1400"/>
            </a:lvl9pPr>
          </a:lstStyle>
          <a:p/>
        </p:txBody>
      </p:sp>
      <p:sp>
        <p:nvSpPr>
          <p:cNvPr id="159" name="Google Shape;159;p23"/>
          <p:cNvSpPr txBox="1"/>
          <p:nvPr>
            <p:ph idx="3" type="body"/>
          </p:nvPr>
        </p:nvSpPr>
        <p:spPr>
          <a:xfrm>
            <a:off x="6097724" y="1954250"/>
            <a:ext cx="2614500" cy="2571600"/>
          </a:xfrm>
          <a:prstGeom prst="rect">
            <a:avLst/>
          </a:prstGeom>
          <a:solidFill>
            <a:schemeClr val="lt2"/>
          </a:solidFill>
        </p:spPr>
        <p:txBody>
          <a:bodyPr anchorCtr="0" anchor="t" bIns="91425" lIns="182875" spcFirstLastPara="1" rIns="182875" wrap="square" tIns="182875">
            <a:noAutofit/>
          </a:bodyPr>
          <a:lstStyle>
            <a:lvl1pPr indent="-317500" lvl="0" marL="457200" rtl="0">
              <a:spcBef>
                <a:spcPts val="0"/>
              </a:spcBef>
              <a:spcAft>
                <a:spcPts val="0"/>
              </a:spcAft>
              <a:buClr>
                <a:schemeClr val="accent3"/>
              </a:buClr>
              <a:buSzPts val="1400"/>
              <a:buChar char="●"/>
              <a:defRPr sz="1400"/>
            </a:lvl1pPr>
            <a:lvl2pPr indent="-317500" lvl="1" marL="914400" rtl="0">
              <a:spcBef>
                <a:spcPts val="1000"/>
              </a:spcBef>
              <a:spcAft>
                <a:spcPts val="0"/>
              </a:spcAft>
              <a:buSzPts val="1400"/>
              <a:buChar char="●"/>
              <a:defRPr sz="1400"/>
            </a:lvl2pPr>
            <a:lvl3pPr indent="-317500" lvl="2" marL="1371600" rtl="0">
              <a:spcBef>
                <a:spcPts val="1000"/>
              </a:spcBef>
              <a:spcAft>
                <a:spcPts val="0"/>
              </a:spcAft>
              <a:buSzPts val="1400"/>
              <a:buChar char="●"/>
              <a:defRPr sz="1400"/>
            </a:lvl3pPr>
            <a:lvl4pPr indent="-317500" lvl="3" marL="1828800" rtl="0">
              <a:spcBef>
                <a:spcPts val="1000"/>
              </a:spcBef>
              <a:spcAft>
                <a:spcPts val="0"/>
              </a:spcAft>
              <a:buClr>
                <a:schemeClr val="accent3"/>
              </a:buClr>
              <a:buSzPts val="1400"/>
              <a:buChar char="●"/>
              <a:defRPr sz="1400"/>
            </a:lvl4pPr>
            <a:lvl5pPr indent="-317500" lvl="4" marL="2286000" rtl="0">
              <a:spcBef>
                <a:spcPts val="1000"/>
              </a:spcBef>
              <a:spcAft>
                <a:spcPts val="0"/>
              </a:spcAft>
              <a:buSzPts val="1400"/>
              <a:buChar char="●"/>
              <a:defRPr sz="1400"/>
            </a:lvl5pPr>
            <a:lvl6pPr indent="-317500" lvl="5" marL="2743200" rtl="0">
              <a:spcBef>
                <a:spcPts val="1000"/>
              </a:spcBef>
              <a:spcAft>
                <a:spcPts val="0"/>
              </a:spcAft>
              <a:buSzPts val="1400"/>
              <a:buChar char="●"/>
              <a:defRPr sz="1400"/>
            </a:lvl6pPr>
            <a:lvl7pPr indent="-317500" lvl="6" marL="3200400" rtl="0">
              <a:spcBef>
                <a:spcPts val="1000"/>
              </a:spcBef>
              <a:spcAft>
                <a:spcPts val="0"/>
              </a:spcAft>
              <a:buClr>
                <a:schemeClr val="accent3"/>
              </a:buClr>
              <a:buSzPts val="1400"/>
              <a:buChar char="●"/>
              <a:defRPr sz="1400"/>
            </a:lvl7pPr>
            <a:lvl8pPr indent="-317500" lvl="7" marL="3657600" rtl="0">
              <a:spcBef>
                <a:spcPts val="1000"/>
              </a:spcBef>
              <a:spcAft>
                <a:spcPts val="0"/>
              </a:spcAft>
              <a:buSzPts val="1400"/>
              <a:buChar char="●"/>
              <a:defRPr sz="1400"/>
            </a:lvl8pPr>
            <a:lvl9pPr indent="-317500" lvl="8" marL="4114800" rtl="0">
              <a:spcBef>
                <a:spcPts val="1000"/>
              </a:spcBef>
              <a:spcAft>
                <a:spcPts val="1000"/>
              </a:spcAft>
              <a:buSzPts val="1400"/>
              <a:buChar char="●"/>
              <a:defRPr sz="1400"/>
            </a:lvl9pPr>
          </a:lstStyle>
          <a:p/>
        </p:txBody>
      </p:sp>
      <p:sp>
        <p:nvSpPr>
          <p:cNvPr id="160" name="Google Shape;160;p23"/>
          <p:cNvSpPr txBox="1"/>
          <p:nvPr>
            <p:ph idx="4" type="subTitle"/>
          </p:nvPr>
        </p:nvSpPr>
        <p:spPr>
          <a:xfrm>
            <a:off x="1996375" y="4870025"/>
            <a:ext cx="6186900" cy="182100"/>
          </a:xfrm>
          <a:prstGeom prst="rect">
            <a:avLst/>
          </a:prstGeom>
        </p:spPr>
        <p:txBody>
          <a:bodyPr anchorCtr="0" anchor="t" bIns="0" lIns="0" spcFirstLastPara="1" rIns="0" wrap="square" tIns="0">
            <a:noAutofit/>
          </a:bodyPr>
          <a:lstStyle>
            <a:lvl1pPr lvl="0" rtl="0">
              <a:spcBef>
                <a:spcPts val="0"/>
              </a:spcBef>
              <a:spcAft>
                <a:spcPts val="0"/>
              </a:spcAft>
              <a:buClr>
                <a:srgbClr val="9E9E9E"/>
              </a:buClr>
              <a:buSzPts val="1000"/>
              <a:buNone/>
              <a:defRPr sz="1000">
                <a:solidFill>
                  <a:srgbClr val="9E9E9E"/>
                </a:solidFill>
              </a:defRPr>
            </a:lvl1pPr>
            <a:lvl2pPr lvl="1" rtl="0">
              <a:spcBef>
                <a:spcPts val="1000"/>
              </a:spcBef>
              <a:spcAft>
                <a:spcPts val="0"/>
              </a:spcAft>
              <a:buSzPts val="1600"/>
              <a:buNone/>
              <a:defRPr/>
            </a:lvl2pPr>
            <a:lvl3pPr lvl="2" rtl="0">
              <a:spcBef>
                <a:spcPts val="1000"/>
              </a:spcBef>
              <a:spcAft>
                <a:spcPts val="0"/>
              </a:spcAft>
              <a:buSzPts val="1600"/>
              <a:buNone/>
              <a:defRPr/>
            </a:lvl3pPr>
            <a:lvl4pPr lvl="3" rtl="0">
              <a:spcBef>
                <a:spcPts val="1000"/>
              </a:spcBef>
              <a:spcAft>
                <a:spcPts val="0"/>
              </a:spcAft>
              <a:buSzPts val="1600"/>
              <a:buNone/>
              <a:defRPr/>
            </a:lvl4pPr>
            <a:lvl5pPr lvl="4" rtl="0">
              <a:spcBef>
                <a:spcPts val="1000"/>
              </a:spcBef>
              <a:spcAft>
                <a:spcPts val="0"/>
              </a:spcAft>
              <a:buSzPts val="1600"/>
              <a:buNone/>
              <a:defRPr/>
            </a:lvl5pPr>
            <a:lvl6pPr lvl="5" rtl="0">
              <a:spcBef>
                <a:spcPts val="1000"/>
              </a:spcBef>
              <a:spcAft>
                <a:spcPts val="0"/>
              </a:spcAft>
              <a:buSzPts val="1600"/>
              <a:buNone/>
              <a:defRPr/>
            </a:lvl6pPr>
            <a:lvl7pPr lvl="6" rtl="0">
              <a:spcBef>
                <a:spcPts val="1000"/>
              </a:spcBef>
              <a:spcAft>
                <a:spcPts val="0"/>
              </a:spcAft>
              <a:buSzPts val="1600"/>
              <a:buNone/>
              <a:defRPr/>
            </a:lvl7pPr>
            <a:lvl8pPr lvl="7" rtl="0">
              <a:spcBef>
                <a:spcPts val="1000"/>
              </a:spcBef>
              <a:spcAft>
                <a:spcPts val="0"/>
              </a:spcAft>
              <a:buSzPts val="1600"/>
              <a:buNone/>
              <a:defRPr/>
            </a:lvl8pPr>
            <a:lvl9pPr lvl="8" rtl="0">
              <a:spcBef>
                <a:spcPts val="1000"/>
              </a:spcBef>
              <a:spcAft>
                <a:spcPts val="1000"/>
              </a:spcAft>
              <a:buSzPts val="1600"/>
              <a:buNone/>
              <a:defRPr/>
            </a:lvl9pPr>
          </a:lstStyle>
          <a:p/>
        </p:txBody>
      </p:sp>
      <p:sp>
        <p:nvSpPr>
          <p:cNvPr id="161" name="Google Shape;161;p23"/>
          <p:cNvSpPr txBox="1"/>
          <p:nvPr>
            <p:ph type="title"/>
          </p:nvPr>
        </p:nvSpPr>
        <p:spPr>
          <a:xfrm>
            <a:off x="431725" y="368825"/>
            <a:ext cx="8280600" cy="572700"/>
          </a:xfrm>
          <a:prstGeom prst="rect">
            <a:avLst/>
          </a:prstGeom>
        </p:spPr>
        <p:txBody>
          <a:bodyPr anchorCtr="0" anchor="t" bIns="0" lIns="0" spcFirstLastPara="1" rIns="0" wrap="square" tIns="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62" name="Google Shape;162;p23"/>
          <p:cNvSpPr txBox="1"/>
          <p:nvPr>
            <p:ph idx="5" type="subTitle"/>
          </p:nvPr>
        </p:nvSpPr>
        <p:spPr>
          <a:xfrm>
            <a:off x="431700" y="1146450"/>
            <a:ext cx="2614500" cy="807900"/>
          </a:xfrm>
          <a:prstGeom prst="rect">
            <a:avLst/>
          </a:prstGeom>
          <a:solidFill>
            <a:schemeClr val="accent1"/>
          </a:solidFill>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lt1"/>
              </a:buClr>
              <a:buSzPts val="1600"/>
              <a:buNone/>
              <a:defRPr b="1">
                <a:solidFill>
                  <a:schemeClr val="lt1"/>
                </a:solidFill>
              </a:defRPr>
            </a:lvl1pPr>
            <a:lvl2pPr lvl="1" rtl="0" algn="ctr">
              <a:lnSpc>
                <a:spcPct val="100000"/>
              </a:lnSpc>
              <a:spcBef>
                <a:spcPts val="0"/>
              </a:spcBef>
              <a:spcAft>
                <a:spcPts val="0"/>
              </a:spcAft>
              <a:buClr>
                <a:schemeClr val="lt1"/>
              </a:buClr>
              <a:buSzPts val="1800"/>
              <a:buNone/>
              <a:defRPr b="1" sz="1800">
                <a:solidFill>
                  <a:schemeClr val="lt1"/>
                </a:solidFill>
              </a:defRPr>
            </a:lvl2pPr>
            <a:lvl3pPr lvl="2" rtl="0" algn="ctr">
              <a:lnSpc>
                <a:spcPct val="100000"/>
              </a:lnSpc>
              <a:spcBef>
                <a:spcPts val="0"/>
              </a:spcBef>
              <a:spcAft>
                <a:spcPts val="0"/>
              </a:spcAft>
              <a:buClr>
                <a:schemeClr val="lt1"/>
              </a:buClr>
              <a:buSzPts val="1800"/>
              <a:buNone/>
              <a:defRPr b="1" sz="1800">
                <a:solidFill>
                  <a:schemeClr val="lt1"/>
                </a:solidFill>
              </a:defRPr>
            </a:lvl3pPr>
            <a:lvl4pPr lvl="3" rtl="0" algn="ctr">
              <a:lnSpc>
                <a:spcPct val="100000"/>
              </a:lnSpc>
              <a:spcBef>
                <a:spcPts val="0"/>
              </a:spcBef>
              <a:spcAft>
                <a:spcPts val="0"/>
              </a:spcAft>
              <a:buClr>
                <a:schemeClr val="lt1"/>
              </a:buClr>
              <a:buSzPts val="1800"/>
              <a:buNone/>
              <a:defRPr b="1" sz="1800">
                <a:solidFill>
                  <a:schemeClr val="lt1"/>
                </a:solidFill>
              </a:defRPr>
            </a:lvl4pPr>
            <a:lvl5pPr lvl="4" rtl="0" algn="ctr">
              <a:lnSpc>
                <a:spcPct val="100000"/>
              </a:lnSpc>
              <a:spcBef>
                <a:spcPts val="0"/>
              </a:spcBef>
              <a:spcAft>
                <a:spcPts val="0"/>
              </a:spcAft>
              <a:buClr>
                <a:schemeClr val="lt1"/>
              </a:buClr>
              <a:buSzPts val="1800"/>
              <a:buNone/>
              <a:defRPr b="1" sz="1800">
                <a:solidFill>
                  <a:schemeClr val="lt1"/>
                </a:solidFill>
              </a:defRPr>
            </a:lvl5pPr>
            <a:lvl6pPr lvl="5" rtl="0" algn="ctr">
              <a:lnSpc>
                <a:spcPct val="100000"/>
              </a:lnSpc>
              <a:spcBef>
                <a:spcPts val="0"/>
              </a:spcBef>
              <a:spcAft>
                <a:spcPts val="0"/>
              </a:spcAft>
              <a:buClr>
                <a:schemeClr val="lt1"/>
              </a:buClr>
              <a:buSzPts val="1800"/>
              <a:buNone/>
              <a:defRPr b="1" sz="1800">
                <a:solidFill>
                  <a:schemeClr val="lt1"/>
                </a:solidFill>
              </a:defRPr>
            </a:lvl6pPr>
            <a:lvl7pPr lvl="6" rtl="0" algn="ctr">
              <a:lnSpc>
                <a:spcPct val="100000"/>
              </a:lnSpc>
              <a:spcBef>
                <a:spcPts val="0"/>
              </a:spcBef>
              <a:spcAft>
                <a:spcPts val="0"/>
              </a:spcAft>
              <a:buClr>
                <a:schemeClr val="lt1"/>
              </a:buClr>
              <a:buSzPts val="1800"/>
              <a:buNone/>
              <a:defRPr b="1" sz="1800">
                <a:solidFill>
                  <a:schemeClr val="lt1"/>
                </a:solidFill>
              </a:defRPr>
            </a:lvl7pPr>
            <a:lvl8pPr lvl="7" rtl="0" algn="ctr">
              <a:lnSpc>
                <a:spcPct val="100000"/>
              </a:lnSpc>
              <a:spcBef>
                <a:spcPts val="0"/>
              </a:spcBef>
              <a:spcAft>
                <a:spcPts val="0"/>
              </a:spcAft>
              <a:buClr>
                <a:schemeClr val="lt1"/>
              </a:buClr>
              <a:buSzPts val="1800"/>
              <a:buNone/>
              <a:defRPr b="1" sz="1800">
                <a:solidFill>
                  <a:schemeClr val="lt1"/>
                </a:solidFill>
              </a:defRPr>
            </a:lvl8pPr>
            <a:lvl9pPr lvl="8" rtl="0" algn="ctr">
              <a:lnSpc>
                <a:spcPct val="100000"/>
              </a:lnSpc>
              <a:spcBef>
                <a:spcPts val="0"/>
              </a:spcBef>
              <a:spcAft>
                <a:spcPts val="0"/>
              </a:spcAft>
              <a:buClr>
                <a:schemeClr val="lt1"/>
              </a:buClr>
              <a:buSzPts val="1800"/>
              <a:buNone/>
              <a:defRPr b="1" sz="1800">
                <a:solidFill>
                  <a:schemeClr val="lt1"/>
                </a:solidFill>
              </a:defRPr>
            </a:lvl9pPr>
          </a:lstStyle>
          <a:p/>
        </p:txBody>
      </p:sp>
      <p:sp>
        <p:nvSpPr>
          <p:cNvPr id="163" name="Google Shape;163;p23"/>
          <p:cNvSpPr txBox="1"/>
          <p:nvPr>
            <p:ph idx="6" type="subTitle"/>
          </p:nvPr>
        </p:nvSpPr>
        <p:spPr>
          <a:xfrm>
            <a:off x="3264750" y="1146450"/>
            <a:ext cx="2614500" cy="807900"/>
          </a:xfrm>
          <a:prstGeom prst="rect">
            <a:avLst/>
          </a:prstGeom>
          <a:solidFill>
            <a:schemeClr val="accent2"/>
          </a:solidFill>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lt1"/>
              </a:buClr>
              <a:buSzPts val="1600"/>
              <a:buNone/>
              <a:defRPr b="1">
                <a:solidFill>
                  <a:schemeClr val="lt1"/>
                </a:solidFill>
              </a:defRPr>
            </a:lvl1pPr>
            <a:lvl2pPr lvl="1" rtl="0" algn="ctr">
              <a:lnSpc>
                <a:spcPct val="100000"/>
              </a:lnSpc>
              <a:spcBef>
                <a:spcPts val="0"/>
              </a:spcBef>
              <a:spcAft>
                <a:spcPts val="0"/>
              </a:spcAft>
              <a:buClr>
                <a:schemeClr val="lt1"/>
              </a:buClr>
              <a:buSzPts val="1800"/>
              <a:buNone/>
              <a:defRPr b="1" sz="1800">
                <a:solidFill>
                  <a:schemeClr val="lt1"/>
                </a:solidFill>
              </a:defRPr>
            </a:lvl2pPr>
            <a:lvl3pPr lvl="2" rtl="0" algn="ctr">
              <a:lnSpc>
                <a:spcPct val="100000"/>
              </a:lnSpc>
              <a:spcBef>
                <a:spcPts val="0"/>
              </a:spcBef>
              <a:spcAft>
                <a:spcPts val="0"/>
              </a:spcAft>
              <a:buClr>
                <a:schemeClr val="lt1"/>
              </a:buClr>
              <a:buSzPts val="1800"/>
              <a:buNone/>
              <a:defRPr b="1" sz="1800">
                <a:solidFill>
                  <a:schemeClr val="lt1"/>
                </a:solidFill>
              </a:defRPr>
            </a:lvl3pPr>
            <a:lvl4pPr lvl="3" rtl="0" algn="ctr">
              <a:lnSpc>
                <a:spcPct val="100000"/>
              </a:lnSpc>
              <a:spcBef>
                <a:spcPts val="0"/>
              </a:spcBef>
              <a:spcAft>
                <a:spcPts val="0"/>
              </a:spcAft>
              <a:buClr>
                <a:schemeClr val="lt1"/>
              </a:buClr>
              <a:buSzPts val="1800"/>
              <a:buNone/>
              <a:defRPr b="1" sz="1800">
                <a:solidFill>
                  <a:schemeClr val="lt1"/>
                </a:solidFill>
              </a:defRPr>
            </a:lvl4pPr>
            <a:lvl5pPr lvl="4" rtl="0" algn="ctr">
              <a:lnSpc>
                <a:spcPct val="100000"/>
              </a:lnSpc>
              <a:spcBef>
                <a:spcPts val="0"/>
              </a:spcBef>
              <a:spcAft>
                <a:spcPts val="0"/>
              </a:spcAft>
              <a:buClr>
                <a:schemeClr val="lt1"/>
              </a:buClr>
              <a:buSzPts val="1800"/>
              <a:buNone/>
              <a:defRPr b="1" sz="1800">
                <a:solidFill>
                  <a:schemeClr val="lt1"/>
                </a:solidFill>
              </a:defRPr>
            </a:lvl5pPr>
            <a:lvl6pPr lvl="5" rtl="0" algn="ctr">
              <a:lnSpc>
                <a:spcPct val="100000"/>
              </a:lnSpc>
              <a:spcBef>
                <a:spcPts val="0"/>
              </a:spcBef>
              <a:spcAft>
                <a:spcPts val="0"/>
              </a:spcAft>
              <a:buClr>
                <a:schemeClr val="lt1"/>
              </a:buClr>
              <a:buSzPts val="1800"/>
              <a:buNone/>
              <a:defRPr b="1" sz="1800">
                <a:solidFill>
                  <a:schemeClr val="lt1"/>
                </a:solidFill>
              </a:defRPr>
            </a:lvl6pPr>
            <a:lvl7pPr lvl="6" rtl="0" algn="ctr">
              <a:lnSpc>
                <a:spcPct val="100000"/>
              </a:lnSpc>
              <a:spcBef>
                <a:spcPts val="0"/>
              </a:spcBef>
              <a:spcAft>
                <a:spcPts val="0"/>
              </a:spcAft>
              <a:buClr>
                <a:schemeClr val="lt1"/>
              </a:buClr>
              <a:buSzPts val="1800"/>
              <a:buNone/>
              <a:defRPr b="1" sz="1800">
                <a:solidFill>
                  <a:schemeClr val="lt1"/>
                </a:solidFill>
              </a:defRPr>
            </a:lvl7pPr>
            <a:lvl8pPr lvl="7" rtl="0" algn="ctr">
              <a:lnSpc>
                <a:spcPct val="100000"/>
              </a:lnSpc>
              <a:spcBef>
                <a:spcPts val="0"/>
              </a:spcBef>
              <a:spcAft>
                <a:spcPts val="0"/>
              </a:spcAft>
              <a:buClr>
                <a:schemeClr val="lt1"/>
              </a:buClr>
              <a:buSzPts val="1800"/>
              <a:buNone/>
              <a:defRPr b="1" sz="1800">
                <a:solidFill>
                  <a:schemeClr val="lt1"/>
                </a:solidFill>
              </a:defRPr>
            </a:lvl8pPr>
            <a:lvl9pPr lvl="8" rtl="0" algn="ctr">
              <a:lnSpc>
                <a:spcPct val="100000"/>
              </a:lnSpc>
              <a:spcBef>
                <a:spcPts val="0"/>
              </a:spcBef>
              <a:spcAft>
                <a:spcPts val="0"/>
              </a:spcAft>
              <a:buClr>
                <a:schemeClr val="lt1"/>
              </a:buClr>
              <a:buSzPts val="1800"/>
              <a:buNone/>
              <a:defRPr b="1" sz="1800">
                <a:solidFill>
                  <a:schemeClr val="lt1"/>
                </a:solidFill>
              </a:defRPr>
            </a:lvl9pPr>
          </a:lstStyle>
          <a:p/>
        </p:txBody>
      </p:sp>
      <p:sp>
        <p:nvSpPr>
          <p:cNvPr id="164" name="Google Shape;164;p23"/>
          <p:cNvSpPr txBox="1"/>
          <p:nvPr>
            <p:ph idx="7" type="subTitle"/>
          </p:nvPr>
        </p:nvSpPr>
        <p:spPr>
          <a:xfrm>
            <a:off x="6097800" y="1146450"/>
            <a:ext cx="2614500" cy="807900"/>
          </a:xfrm>
          <a:prstGeom prst="rect">
            <a:avLst/>
          </a:prstGeom>
          <a:solidFill>
            <a:schemeClr val="accent3"/>
          </a:solidFill>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lt1"/>
              </a:buClr>
              <a:buSzPts val="1600"/>
              <a:buNone/>
              <a:defRPr b="1">
                <a:solidFill>
                  <a:schemeClr val="lt1"/>
                </a:solidFill>
              </a:defRPr>
            </a:lvl1pPr>
            <a:lvl2pPr lvl="1" rtl="0" algn="ctr">
              <a:lnSpc>
                <a:spcPct val="100000"/>
              </a:lnSpc>
              <a:spcBef>
                <a:spcPts val="0"/>
              </a:spcBef>
              <a:spcAft>
                <a:spcPts val="0"/>
              </a:spcAft>
              <a:buClr>
                <a:schemeClr val="lt1"/>
              </a:buClr>
              <a:buSzPts val="1800"/>
              <a:buNone/>
              <a:defRPr b="1" sz="1800">
                <a:solidFill>
                  <a:schemeClr val="lt1"/>
                </a:solidFill>
              </a:defRPr>
            </a:lvl2pPr>
            <a:lvl3pPr lvl="2" rtl="0" algn="ctr">
              <a:lnSpc>
                <a:spcPct val="100000"/>
              </a:lnSpc>
              <a:spcBef>
                <a:spcPts val="0"/>
              </a:spcBef>
              <a:spcAft>
                <a:spcPts val="0"/>
              </a:spcAft>
              <a:buClr>
                <a:schemeClr val="lt1"/>
              </a:buClr>
              <a:buSzPts val="1800"/>
              <a:buNone/>
              <a:defRPr b="1" sz="1800">
                <a:solidFill>
                  <a:schemeClr val="lt1"/>
                </a:solidFill>
              </a:defRPr>
            </a:lvl3pPr>
            <a:lvl4pPr lvl="3" rtl="0" algn="ctr">
              <a:lnSpc>
                <a:spcPct val="100000"/>
              </a:lnSpc>
              <a:spcBef>
                <a:spcPts val="0"/>
              </a:spcBef>
              <a:spcAft>
                <a:spcPts val="0"/>
              </a:spcAft>
              <a:buClr>
                <a:schemeClr val="lt1"/>
              </a:buClr>
              <a:buSzPts val="1800"/>
              <a:buNone/>
              <a:defRPr b="1" sz="1800">
                <a:solidFill>
                  <a:schemeClr val="lt1"/>
                </a:solidFill>
              </a:defRPr>
            </a:lvl4pPr>
            <a:lvl5pPr lvl="4" rtl="0" algn="ctr">
              <a:lnSpc>
                <a:spcPct val="100000"/>
              </a:lnSpc>
              <a:spcBef>
                <a:spcPts val="0"/>
              </a:spcBef>
              <a:spcAft>
                <a:spcPts val="0"/>
              </a:spcAft>
              <a:buClr>
                <a:schemeClr val="lt1"/>
              </a:buClr>
              <a:buSzPts val="1800"/>
              <a:buNone/>
              <a:defRPr b="1" sz="1800">
                <a:solidFill>
                  <a:schemeClr val="lt1"/>
                </a:solidFill>
              </a:defRPr>
            </a:lvl5pPr>
            <a:lvl6pPr lvl="5" rtl="0" algn="ctr">
              <a:lnSpc>
                <a:spcPct val="100000"/>
              </a:lnSpc>
              <a:spcBef>
                <a:spcPts val="0"/>
              </a:spcBef>
              <a:spcAft>
                <a:spcPts val="0"/>
              </a:spcAft>
              <a:buClr>
                <a:schemeClr val="lt1"/>
              </a:buClr>
              <a:buSzPts val="1800"/>
              <a:buNone/>
              <a:defRPr b="1" sz="1800">
                <a:solidFill>
                  <a:schemeClr val="lt1"/>
                </a:solidFill>
              </a:defRPr>
            </a:lvl6pPr>
            <a:lvl7pPr lvl="6" rtl="0" algn="ctr">
              <a:lnSpc>
                <a:spcPct val="100000"/>
              </a:lnSpc>
              <a:spcBef>
                <a:spcPts val="0"/>
              </a:spcBef>
              <a:spcAft>
                <a:spcPts val="0"/>
              </a:spcAft>
              <a:buClr>
                <a:schemeClr val="lt1"/>
              </a:buClr>
              <a:buSzPts val="1800"/>
              <a:buNone/>
              <a:defRPr b="1" sz="1800">
                <a:solidFill>
                  <a:schemeClr val="lt1"/>
                </a:solidFill>
              </a:defRPr>
            </a:lvl7pPr>
            <a:lvl8pPr lvl="7" rtl="0" algn="ctr">
              <a:lnSpc>
                <a:spcPct val="100000"/>
              </a:lnSpc>
              <a:spcBef>
                <a:spcPts val="0"/>
              </a:spcBef>
              <a:spcAft>
                <a:spcPts val="0"/>
              </a:spcAft>
              <a:buClr>
                <a:schemeClr val="lt1"/>
              </a:buClr>
              <a:buSzPts val="1800"/>
              <a:buNone/>
              <a:defRPr b="1" sz="1800">
                <a:solidFill>
                  <a:schemeClr val="lt1"/>
                </a:solidFill>
              </a:defRPr>
            </a:lvl8pPr>
            <a:lvl9pPr lvl="8" rtl="0" algn="ctr">
              <a:lnSpc>
                <a:spcPct val="100000"/>
              </a:lnSpc>
              <a:spcBef>
                <a:spcPts val="0"/>
              </a:spcBef>
              <a:spcAft>
                <a:spcPts val="0"/>
              </a:spcAft>
              <a:buClr>
                <a:schemeClr val="lt1"/>
              </a:buClr>
              <a:buSzPts val="1800"/>
              <a:buNone/>
              <a:defRPr b="1" sz="1800">
                <a:solidFill>
                  <a:schemeClr val="lt1"/>
                </a:solidFill>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_Title, 4 boxes">
  <p:cSld name="TITLE_ONLY_3_1_1">
    <p:spTree>
      <p:nvGrpSpPr>
        <p:cNvPr id="165" name="Shape 165"/>
        <p:cNvGrpSpPr/>
        <p:nvPr/>
      </p:nvGrpSpPr>
      <p:grpSpPr>
        <a:xfrm>
          <a:off x="0" y="0"/>
          <a:ext cx="0" cy="0"/>
          <a:chOff x="0" y="0"/>
          <a:chExt cx="0" cy="0"/>
        </a:xfrm>
      </p:grpSpPr>
      <p:sp>
        <p:nvSpPr>
          <p:cNvPr id="166" name="Google Shape;166;p24"/>
          <p:cNvSpPr txBox="1"/>
          <p:nvPr>
            <p:ph idx="1" type="body"/>
          </p:nvPr>
        </p:nvSpPr>
        <p:spPr>
          <a:xfrm>
            <a:off x="431725" y="1954250"/>
            <a:ext cx="1953300" cy="2571600"/>
          </a:xfrm>
          <a:prstGeom prst="rect">
            <a:avLst/>
          </a:prstGeom>
          <a:solidFill>
            <a:schemeClr val="lt2"/>
          </a:solidFill>
        </p:spPr>
        <p:txBody>
          <a:bodyPr anchorCtr="0" anchor="t" bIns="91425" lIns="182875" spcFirstLastPara="1" rIns="182875" wrap="square" tIns="182875">
            <a:noAutofit/>
          </a:bodyPr>
          <a:lstStyle>
            <a:lvl1pPr indent="-317500" lvl="0" marL="457200" rtl="0">
              <a:spcBef>
                <a:spcPts val="0"/>
              </a:spcBef>
              <a:spcAft>
                <a:spcPts val="0"/>
              </a:spcAft>
              <a:buSzPts val="1400"/>
              <a:buChar char="●"/>
              <a:defRPr sz="1400"/>
            </a:lvl1pPr>
            <a:lvl2pPr indent="-317500" lvl="1" marL="914400" rtl="0">
              <a:spcBef>
                <a:spcPts val="1000"/>
              </a:spcBef>
              <a:spcAft>
                <a:spcPts val="0"/>
              </a:spcAft>
              <a:buSzPts val="1400"/>
              <a:buChar char="●"/>
              <a:defRPr sz="1400"/>
            </a:lvl2pPr>
            <a:lvl3pPr indent="-317500" lvl="2" marL="1371600" rtl="0">
              <a:spcBef>
                <a:spcPts val="1000"/>
              </a:spcBef>
              <a:spcAft>
                <a:spcPts val="0"/>
              </a:spcAft>
              <a:buSzPts val="1400"/>
              <a:buChar char="●"/>
              <a:defRPr sz="1400"/>
            </a:lvl3pPr>
            <a:lvl4pPr indent="-317500" lvl="3" marL="1828800" rtl="0">
              <a:spcBef>
                <a:spcPts val="1000"/>
              </a:spcBef>
              <a:spcAft>
                <a:spcPts val="0"/>
              </a:spcAft>
              <a:buSzPts val="1400"/>
              <a:buChar char="●"/>
              <a:defRPr sz="1400"/>
            </a:lvl4pPr>
            <a:lvl5pPr indent="-317500" lvl="4" marL="2286000" rtl="0">
              <a:spcBef>
                <a:spcPts val="1000"/>
              </a:spcBef>
              <a:spcAft>
                <a:spcPts val="0"/>
              </a:spcAft>
              <a:buSzPts val="1400"/>
              <a:buChar char="●"/>
              <a:defRPr sz="1400"/>
            </a:lvl5pPr>
            <a:lvl6pPr indent="-317500" lvl="5" marL="2743200" rtl="0">
              <a:spcBef>
                <a:spcPts val="1000"/>
              </a:spcBef>
              <a:spcAft>
                <a:spcPts val="0"/>
              </a:spcAft>
              <a:buSzPts val="1400"/>
              <a:buChar char="●"/>
              <a:defRPr sz="1400"/>
            </a:lvl6pPr>
            <a:lvl7pPr indent="-317500" lvl="6" marL="3200400" rtl="0">
              <a:spcBef>
                <a:spcPts val="1000"/>
              </a:spcBef>
              <a:spcAft>
                <a:spcPts val="0"/>
              </a:spcAft>
              <a:buSzPts val="1400"/>
              <a:buChar char="●"/>
              <a:defRPr sz="1400"/>
            </a:lvl7pPr>
            <a:lvl8pPr indent="-317500" lvl="7" marL="3657600" rtl="0">
              <a:spcBef>
                <a:spcPts val="1000"/>
              </a:spcBef>
              <a:spcAft>
                <a:spcPts val="0"/>
              </a:spcAft>
              <a:buSzPts val="1400"/>
              <a:buChar char="●"/>
              <a:defRPr sz="1400"/>
            </a:lvl8pPr>
            <a:lvl9pPr indent="-317500" lvl="8" marL="4114800" rtl="0">
              <a:spcBef>
                <a:spcPts val="1000"/>
              </a:spcBef>
              <a:spcAft>
                <a:spcPts val="1000"/>
              </a:spcAft>
              <a:buSzPts val="1400"/>
              <a:buChar char="●"/>
              <a:defRPr sz="1400"/>
            </a:lvl9pPr>
          </a:lstStyle>
          <a:p/>
        </p:txBody>
      </p:sp>
      <p:sp>
        <p:nvSpPr>
          <p:cNvPr id="167" name="Google Shape;167;p24"/>
          <p:cNvSpPr txBox="1"/>
          <p:nvPr>
            <p:ph idx="12" type="sldNum"/>
          </p:nvPr>
        </p:nvSpPr>
        <p:spPr>
          <a:xfrm>
            <a:off x="8320058" y="47394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168" name="Google Shape;168;p24"/>
          <p:cNvSpPr txBox="1"/>
          <p:nvPr>
            <p:ph idx="2" type="body"/>
          </p:nvPr>
        </p:nvSpPr>
        <p:spPr>
          <a:xfrm>
            <a:off x="2540879" y="1954250"/>
            <a:ext cx="1953300" cy="2571600"/>
          </a:xfrm>
          <a:prstGeom prst="rect">
            <a:avLst/>
          </a:prstGeom>
          <a:solidFill>
            <a:schemeClr val="lt2"/>
          </a:solidFill>
        </p:spPr>
        <p:txBody>
          <a:bodyPr anchorCtr="0" anchor="t" bIns="91425" lIns="182875" spcFirstLastPara="1" rIns="182875" wrap="square" tIns="182875">
            <a:noAutofit/>
          </a:bodyPr>
          <a:lstStyle>
            <a:lvl1pPr indent="-317500" lvl="0" marL="457200" rtl="0">
              <a:spcBef>
                <a:spcPts val="0"/>
              </a:spcBef>
              <a:spcAft>
                <a:spcPts val="0"/>
              </a:spcAft>
              <a:buClr>
                <a:schemeClr val="accent2"/>
              </a:buClr>
              <a:buSzPts val="1400"/>
              <a:buChar char="●"/>
              <a:defRPr sz="1400"/>
            </a:lvl1pPr>
            <a:lvl2pPr indent="-317500" lvl="1" marL="914400" rtl="0">
              <a:spcBef>
                <a:spcPts val="1000"/>
              </a:spcBef>
              <a:spcAft>
                <a:spcPts val="0"/>
              </a:spcAft>
              <a:buSzPts val="1400"/>
              <a:buChar char="●"/>
              <a:defRPr sz="1400"/>
            </a:lvl2pPr>
            <a:lvl3pPr indent="-317500" lvl="2" marL="1371600" rtl="0">
              <a:spcBef>
                <a:spcPts val="1000"/>
              </a:spcBef>
              <a:spcAft>
                <a:spcPts val="0"/>
              </a:spcAft>
              <a:buSzPts val="1400"/>
              <a:buChar char="●"/>
              <a:defRPr sz="1400"/>
            </a:lvl3pPr>
            <a:lvl4pPr indent="-317500" lvl="3" marL="1828800" rtl="0">
              <a:spcBef>
                <a:spcPts val="1000"/>
              </a:spcBef>
              <a:spcAft>
                <a:spcPts val="0"/>
              </a:spcAft>
              <a:buClr>
                <a:schemeClr val="accent2"/>
              </a:buClr>
              <a:buSzPts val="1400"/>
              <a:buChar char="●"/>
              <a:defRPr sz="1400"/>
            </a:lvl4pPr>
            <a:lvl5pPr indent="-317500" lvl="4" marL="2286000" rtl="0">
              <a:spcBef>
                <a:spcPts val="1000"/>
              </a:spcBef>
              <a:spcAft>
                <a:spcPts val="0"/>
              </a:spcAft>
              <a:buSzPts val="1400"/>
              <a:buChar char="●"/>
              <a:defRPr sz="1400"/>
            </a:lvl5pPr>
            <a:lvl6pPr indent="-317500" lvl="5" marL="2743200" rtl="0">
              <a:spcBef>
                <a:spcPts val="1000"/>
              </a:spcBef>
              <a:spcAft>
                <a:spcPts val="0"/>
              </a:spcAft>
              <a:buSzPts val="1400"/>
              <a:buChar char="●"/>
              <a:defRPr sz="1400"/>
            </a:lvl6pPr>
            <a:lvl7pPr indent="-317500" lvl="6" marL="3200400" rtl="0">
              <a:spcBef>
                <a:spcPts val="1000"/>
              </a:spcBef>
              <a:spcAft>
                <a:spcPts val="0"/>
              </a:spcAft>
              <a:buClr>
                <a:schemeClr val="accent2"/>
              </a:buClr>
              <a:buSzPts val="1400"/>
              <a:buChar char="●"/>
              <a:defRPr sz="1400"/>
            </a:lvl7pPr>
            <a:lvl8pPr indent="-317500" lvl="7" marL="3657600" rtl="0">
              <a:spcBef>
                <a:spcPts val="1000"/>
              </a:spcBef>
              <a:spcAft>
                <a:spcPts val="0"/>
              </a:spcAft>
              <a:buSzPts val="1400"/>
              <a:buChar char="●"/>
              <a:defRPr sz="1400"/>
            </a:lvl8pPr>
            <a:lvl9pPr indent="-317500" lvl="8" marL="4114800" rtl="0">
              <a:spcBef>
                <a:spcPts val="1000"/>
              </a:spcBef>
              <a:spcAft>
                <a:spcPts val="1000"/>
              </a:spcAft>
              <a:buSzPts val="1400"/>
              <a:buChar char="●"/>
              <a:defRPr sz="1400"/>
            </a:lvl9pPr>
          </a:lstStyle>
          <a:p/>
        </p:txBody>
      </p:sp>
      <p:sp>
        <p:nvSpPr>
          <p:cNvPr id="169" name="Google Shape;169;p24"/>
          <p:cNvSpPr txBox="1"/>
          <p:nvPr>
            <p:ph idx="3" type="body"/>
          </p:nvPr>
        </p:nvSpPr>
        <p:spPr>
          <a:xfrm>
            <a:off x="4650033" y="1954250"/>
            <a:ext cx="1953300" cy="2571600"/>
          </a:xfrm>
          <a:prstGeom prst="rect">
            <a:avLst/>
          </a:prstGeom>
          <a:solidFill>
            <a:schemeClr val="lt2"/>
          </a:solidFill>
        </p:spPr>
        <p:txBody>
          <a:bodyPr anchorCtr="0" anchor="t" bIns="91425" lIns="182875" spcFirstLastPara="1" rIns="182875" wrap="square" tIns="182875">
            <a:noAutofit/>
          </a:bodyPr>
          <a:lstStyle>
            <a:lvl1pPr indent="-317500" lvl="0" marL="457200" rtl="0">
              <a:spcBef>
                <a:spcPts val="0"/>
              </a:spcBef>
              <a:spcAft>
                <a:spcPts val="0"/>
              </a:spcAft>
              <a:buClr>
                <a:schemeClr val="accent3"/>
              </a:buClr>
              <a:buSzPts val="1400"/>
              <a:buChar char="●"/>
              <a:defRPr sz="1400"/>
            </a:lvl1pPr>
            <a:lvl2pPr indent="-317500" lvl="1" marL="914400" rtl="0">
              <a:spcBef>
                <a:spcPts val="1000"/>
              </a:spcBef>
              <a:spcAft>
                <a:spcPts val="0"/>
              </a:spcAft>
              <a:buSzPts val="1400"/>
              <a:buChar char="●"/>
              <a:defRPr sz="1400"/>
            </a:lvl2pPr>
            <a:lvl3pPr indent="-317500" lvl="2" marL="1371600" rtl="0">
              <a:spcBef>
                <a:spcPts val="1000"/>
              </a:spcBef>
              <a:spcAft>
                <a:spcPts val="0"/>
              </a:spcAft>
              <a:buSzPts val="1400"/>
              <a:buChar char="●"/>
              <a:defRPr sz="1400"/>
            </a:lvl3pPr>
            <a:lvl4pPr indent="-317500" lvl="3" marL="1828800" rtl="0">
              <a:spcBef>
                <a:spcPts val="1000"/>
              </a:spcBef>
              <a:spcAft>
                <a:spcPts val="0"/>
              </a:spcAft>
              <a:buClr>
                <a:schemeClr val="accent3"/>
              </a:buClr>
              <a:buSzPts val="1400"/>
              <a:buChar char="●"/>
              <a:defRPr sz="1400"/>
            </a:lvl4pPr>
            <a:lvl5pPr indent="-317500" lvl="4" marL="2286000" rtl="0">
              <a:spcBef>
                <a:spcPts val="1000"/>
              </a:spcBef>
              <a:spcAft>
                <a:spcPts val="0"/>
              </a:spcAft>
              <a:buSzPts val="1400"/>
              <a:buChar char="●"/>
              <a:defRPr sz="1400"/>
            </a:lvl5pPr>
            <a:lvl6pPr indent="-317500" lvl="5" marL="2743200" rtl="0">
              <a:spcBef>
                <a:spcPts val="1000"/>
              </a:spcBef>
              <a:spcAft>
                <a:spcPts val="0"/>
              </a:spcAft>
              <a:buSzPts val="1400"/>
              <a:buChar char="●"/>
              <a:defRPr sz="1400"/>
            </a:lvl6pPr>
            <a:lvl7pPr indent="-317500" lvl="6" marL="3200400" rtl="0">
              <a:spcBef>
                <a:spcPts val="1000"/>
              </a:spcBef>
              <a:spcAft>
                <a:spcPts val="0"/>
              </a:spcAft>
              <a:buClr>
                <a:schemeClr val="accent3"/>
              </a:buClr>
              <a:buSzPts val="1400"/>
              <a:buChar char="●"/>
              <a:defRPr sz="1400"/>
            </a:lvl7pPr>
            <a:lvl8pPr indent="-317500" lvl="7" marL="3657600" rtl="0">
              <a:spcBef>
                <a:spcPts val="1000"/>
              </a:spcBef>
              <a:spcAft>
                <a:spcPts val="0"/>
              </a:spcAft>
              <a:buSzPts val="1400"/>
              <a:buChar char="●"/>
              <a:defRPr sz="1400"/>
            </a:lvl8pPr>
            <a:lvl9pPr indent="-317500" lvl="8" marL="4114800" rtl="0">
              <a:spcBef>
                <a:spcPts val="1000"/>
              </a:spcBef>
              <a:spcAft>
                <a:spcPts val="1000"/>
              </a:spcAft>
              <a:buSzPts val="1400"/>
              <a:buChar char="●"/>
              <a:defRPr sz="1400"/>
            </a:lvl9pPr>
          </a:lstStyle>
          <a:p/>
        </p:txBody>
      </p:sp>
      <p:sp>
        <p:nvSpPr>
          <p:cNvPr id="170" name="Google Shape;170;p24"/>
          <p:cNvSpPr txBox="1"/>
          <p:nvPr>
            <p:ph idx="4" type="body"/>
          </p:nvPr>
        </p:nvSpPr>
        <p:spPr>
          <a:xfrm>
            <a:off x="6759187" y="1954225"/>
            <a:ext cx="1953300" cy="2571600"/>
          </a:xfrm>
          <a:prstGeom prst="rect">
            <a:avLst/>
          </a:prstGeom>
          <a:solidFill>
            <a:schemeClr val="lt2"/>
          </a:solidFill>
        </p:spPr>
        <p:txBody>
          <a:bodyPr anchorCtr="0" anchor="t" bIns="91425" lIns="182875" spcFirstLastPara="1" rIns="182875" wrap="square" tIns="182875">
            <a:noAutofit/>
          </a:bodyPr>
          <a:lstStyle>
            <a:lvl1pPr indent="-317500" lvl="0" marL="457200" rtl="0">
              <a:spcBef>
                <a:spcPts val="0"/>
              </a:spcBef>
              <a:spcAft>
                <a:spcPts val="0"/>
              </a:spcAft>
              <a:buClr>
                <a:schemeClr val="accent5"/>
              </a:buClr>
              <a:buSzPts val="1400"/>
              <a:buChar char="●"/>
              <a:defRPr sz="1400"/>
            </a:lvl1pPr>
            <a:lvl2pPr indent="-317500" lvl="1" marL="914400" rtl="0">
              <a:spcBef>
                <a:spcPts val="1000"/>
              </a:spcBef>
              <a:spcAft>
                <a:spcPts val="0"/>
              </a:spcAft>
              <a:buSzPts val="1400"/>
              <a:buChar char="●"/>
              <a:defRPr sz="1400"/>
            </a:lvl2pPr>
            <a:lvl3pPr indent="-317500" lvl="2" marL="1371600" rtl="0">
              <a:spcBef>
                <a:spcPts val="1000"/>
              </a:spcBef>
              <a:spcAft>
                <a:spcPts val="0"/>
              </a:spcAft>
              <a:buSzPts val="1400"/>
              <a:buChar char="●"/>
              <a:defRPr sz="1400"/>
            </a:lvl3pPr>
            <a:lvl4pPr indent="-317500" lvl="3" marL="1828800" rtl="0">
              <a:spcBef>
                <a:spcPts val="1000"/>
              </a:spcBef>
              <a:spcAft>
                <a:spcPts val="0"/>
              </a:spcAft>
              <a:buClr>
                <a:schemeClr val="accent5"/>
              </a:buClr>
              <a:buSzPts val="1400"/>
              <a:buChar char="●"/>
              <a:defRPr sz="1400"/>
            </a:lvl4pPr>
            <a:lvl5pPr indent="-317500" lvl="4" marL="2286000" rtl="0">
              <a:spcBef>
                <a:spcPts val="1000"/>
              </a:spcBef>
              <a:spcAft>
                <a:spcPts val="0"/>
              </a:spcAft>
              <a:buSzPts val="1400"/>
              <a:buChar char="●"/>
              <a:defRPr sz="1400"/>
            </a:lvl5pPr>
            <a:lvl6pPr indent="-317500" lvl="5" marL="2743200" rtl="0">
              <a:spcBef>
                <a:spcPts val="1000"/>
              </a:spcBef>
              <a:spcAft>
                <a:spcPts val="0"/>
              </a:spcAft>
              <a:buSzPts val="1400"/>
              <a:buChar char="●"/>
              <a:defRPr sz="1400"/>
            </a:lvl6pPr>
            <a:lvl7pPr indent="-317500" lvl="6" marL="3200400" rtl="0">
              <a:spcBef>
                <a:spcPts val="1000"/>
              </a:spcBef>
              <a:spcAft>
                <a:spcPts val="0"/>
              </a:spcAft>
              <a:buClr>
                <a:schemeClr val="accent4"/>
              </a:buClr>
              <a:buSzPts val="1400"/>
              <a:buChar char="●"/>
              <a:defRPr sz="1400"/>
            </a:lvl7pPr>
            <a:lvl8pPr indent="-317500" lvl="7" marL="3657600" rtl="0">
              <a:spcBef>
                <a:spcPts val="1000"/>
              </a:spcBef>
              <a:spcAft>
                <a:spcPts val="0"/>
              </a:spcAft>
              <a:buSzPts val="1400"/>
              <a:buChar char="●"/>
              <a:defRPr sz="1400"/>
            </a:lvl8pPr>
            <a:lvl9pPr indent="-317500" lvl="8" marL="4114800" rtl="0">
              <a:spcBef>
                <a:spcPts val="1000"/>
              </a:spcBef>
              <a:spcAft>
                <a:spcPts val="1000"/>
              </a:spcAft>
              <a:buSzPts val="1400"/>
              <a:buChar char="●"/>
              <a:defRPr sz="1400"/>
            </a:lvl9pPr>
          </a:lstStyle>
          <a:p/>
        </p:txBody>
      </p:sp>
      <p:sp>
        <p:nvSpPr>
          <p:cNvPr id="171" name="Google Shape;171;p24"/>
          <p:cNvSpPr txBox="1"/>
          <p:nvPr>
            <p:ph idx="5" type="subTitle"/>
          </p:nvPr>
        </p:nvSpPr>
        <p:spPr>
          <a:xfrm>
            <a:off x="1996375" y="4870025"/>
            <a:ext cx="6186900" cy="182100"/>
          </a:xfrm>
          <a:prstGeom prst="rect">
            <a:avLst/>
          </a:prstGeom>
        </p:spPr>
        <p:txBody>
          <a:bodyPr anchorCtr="0" anchor="t" bIns="0" lIns="0" spcFirstLastPara="1" rIns="0" wrap="square" tIns="0">
            <a:noAutofit/>
          </a:bodyPr>
          <a:lstStyle>
            <a:lvl1pPr lvl="0" rtl="0">
              <a:spcBef>
                <a:spcPts val="0"/>
              </a:spcBef>
              <a:spcAft>
                <a:spcPts val="0"/>
              </a:spcAft>
              <a:buClr>
                <a:srgbClr val="9E9E9E"/>
              </a:buClr>
              <a:buSzPts val="1000"/>
              <a:buNone/>
              <a:defRPr sz="1000">
                <a:solidFill>
                  <a:srgbClr val="9E9E9E"/>
                </a:solidFill>
              </a:defRPr>
            </a:lvl1pPr>
            <a:lvl2pPr lvl="1" rtl="0">
              <a:spcBef>
                <a:spcPts val="1000"/>
              </a:spcBef>
              <a:spcAft>
                <a:spcPts val="0"/>
              </a:spcAft>
              <a:buSzPts val="1600"/>
              <a:buNone/>
              <a:defRPr/>
            </a:lvl2pPr>
            <a:lvl3pPr lvl="2" rtl="0">
              <a:spcBef>
                <a:spcPts val="1000"/>
              </a:spcBef>
              <a:spcAft>
                <a:spcPts val="0"/>
              </a:spcAft>
              <a:buSzPts val="1600"/>
              <a:buNone/>
              <a:defRPr/>
            </a:lvl3pPr>
            <a:lvl4pPr lvl="3" rtl="0">
              <a:spcBef>
                <a:spcPts val="1000"/>
              </a:spcBef>
              <a:spcAft>
                <a:spcPts val="0"/>
              </a:spcAft>
              <a:buSzPts val="1600"/>
              <a:buNone/>
              <a:defRPr/>
            </a:lvl4pPr>
            <a:lvl5pPr lvl="4" rtl="0">
              <a:spcBef>
                <a:spcPts val="1000"/>
              </a:spcBef>
              <a:spcAft>
                <a:spcPts val="0"/>
              </a:spcAft>
              <a:buSzPts val="1600"/>
              <a:buNone/>
              <a:defRPr/>
            </a:lvl5pPr>
            <a:lvl6pPr lvl="5" rtl="0">
              <a:spcBef>
                <a:spcPts val="1000"/>
              </a:spcBef>
              <a:spcAft>
                <a:spcPts val="0"/>
              </a:spcAft>
              <a:buSzPts val="1600"/>
              <a:buNone/>
              <a:defRPr/>
            </a:lvl6pPr>
            <a:lvl7pPr lvl="6" rtl="0">
              <a:spcBef>
                <a:spcPts val="1000"/>
              </a:spcBef>
              <a:spcAft>
                <a:spcPts val="0"/>
              </a:spcAft>
              <a:buSzPts val="1600"/>
              <a:buNone/>
              <a:defRPr/>
            </a:lvl7pPr>
            <a:lvl8pPr lvl="7" rtl="0">
              <a:spcBef>
                <a:spcPts val="1000"/>
              </a:spcBef>
              <a:spcAft>
                <a:spcPts val="0"/>
              </a:spcAft>
              <a:buSzPts val="1600"/>
              <a:buNone/>
              <a:defRPr/>
            </a:lvl8pPr>
            <a:lvl9pPr lvl="8" rtl="0">
              <a:spcBef>
                <a:spcPts val="1000"/>
              </a:spcBef>
              <a:spcAft>
                <a:spcPts val="1000"/>
              </a:spcAft>
              <a:buSzPts val="1600"/>
              <a:buNone/>
              <a:defRPr/>
            </a:lvl9pPr>
          </a:lstStyle>
          <a:p/>
        </p:txBody>
      </p:sp>
      <p:sp>
        <p:nvSpPr>
          <p:cNvPr id="172" name="Google Shape;172;p24"/>
          <p:cNvSpPr txBox="1"/>
          <p:nvPr>
            <p:ph type="title"/>
          </p:nvPr>
        </p:nvSpPr>
        <p:spPr>
          <a:xfrm>
            <a:off x="431725" y="368825"/>
            <a:ext cx="8280600" cy="572700"/>
          </a:xfrm>
          <a:prstGeom prst="rect">
            <a:avLst/>
          </a:prstGeom>
        </p:spPr>
        <p:txBody>
          <a:bodyPr anchorCtr="0" anchor="t" bIns="0" lIns="0" spcFirstLastPara="1" rIns="0" wrap="square" tIns="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73" name="Google Shape;173;p24"/>
          <p:cNvSpPr txBox="1"/>
          <p:nvPr>
            <p:ph idx="6" type="subTitle"/>
          </p:nvPr>
        </p:nvSpPr>
        <p:spPr>
          <a:xfrm>
            <a:off x="431700" y="1146450"/>
            <a:ext cx="1953300" cy="807900"/>
          </a:xfrm>
          <a:prstGeom prst="rect">
            <a:avLst/>
          </a:prstGeom>
          <a:solidFill>
            <a:schemeClr val="accent1"/>
          </a:solidFill>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lt1"/>
              </a:buClr>
              <a:buSzPts val="1600"/>
              <a:buNone/>
              <a:defRPr b="1">
                <a:solidFill>
                  <a:schemeClr val="lt1"/>
                </a:solidFill>
              </a:defRPr>
            </a:lvl1pPr>
            <a:lvl2pPr lvl="1" rtl="0" algn="ctr">
              <a:lnSpc>
                <a:spcPct val="100000"/>
              </a:lnSpc>
              <a:spcBef>
                <a:spcPts val="0"/>
              </a:spcBef>
              <a:spcAft>
                <a:spcPts val="0"/>
              </a:spcAft>
              <a:buClr>
                <a:schemeClr val="lt1"/>
              </a:buClr>
              <a:buSzPts val="1800"/>
              <a:buNone/>
              <a:defRPr b="1" sz="1800">
                <a:solidFill>
                  <a:schemeClr val="lt1"/>
                </a:solidFill>
              </a:defRPr>
            </a:lvl2pPr>
            <a:lvl3pPr lvl="2" rtl="0" algn="ctr">
              <a:lnSpc>
                <a:spcPct val="100000"/>
              </a:lnSpc>
              <a:spcBef>
                <a:spcPts val="0"/>
              </a:spcBef>
              <a:spcAft>
                <a:spcPts val="0"/>
              </a:spcAft>
              <a:buClr>
                <a:schemeClr val="lt1"/>
              </a:buClr>
              <a:buSzPts val="1800"/>
              <a:buNone/>
              <a:defRPr b="1" sz="1800">
                <a:solidFill>
                  <a:schemeClr val="lt1"/>
                </a:solidFill>
              </a:defRPr>
            </a:lvl3pPr>
            <a:lvl4pPr lvl="3" rtl="0" algn="ctr">
              <a:lnSpc>
                <a:spcPct val="100000"/>
              </a:lnSpc>
              <a:spcBef>
                <a:spcPts val="0"/>
              </a:spcBef>
              <a:spcAft>
                <a:spcPts val="0"/>
              </a:spcAft>
              <a:buClr>
                <a:schemeClr val="lt1"/>
              </a:buClr>
              <a:buSzPts val="1800"/>
              <a:buNone/>
              <a:defRPr b="1" sz="1800">
                <a:solidFill>
                  <a:schemeClr val="lt1"/>
                </a:solidFill>
              </a:defRPr>
            </a:lvl4pPr>
            <a:lvl5pPr lvl="4" rtl="0" algn="ctr">
              <a:lnSpc>
                <a:spcPct val="100000"/>
              </a:lnSpc>
              <a:spcBef>
                <a:spcPts val="0"/>
              </a:spcBef>
              <a:spcAft>
                <a:spcPts val="0"/>
              </a:spcAft>
              <a:buClr>
                <a:schemeClr val="lt1"/>
              </a:buClr>
              <a:buSzPts val="1800"/>
              <a:buNone/>
              <a:defRPr b="1" sz="1800">
                <a:solidFill>
                  <a:schemeClr val="lt1"/>
                </a:solidFill>
              </a:defRPr>
            </a:lvl5pPr>
            <a:lvl6pPr lvl="5" rtl="0" algn="ctr">
              <a:lnSpc>
                <a:spcPct val="100000"/>
              </a:lnSpc>
              <a:spcBef>
                <a:spcPts val="0"/>
              </a:spcBef>
              <a:spcAft>
                <a:spcPts val="0"/>
              </a:spcAft>
              <a:buClr>
                <a:schemeClr val="lt1"/>
              </a:buClr>
              <a:buSzPts val="1800"/>
              <a:buNone/>
              <a:defRPr b="1" sz="1800">
                <a:solidFill>
                  <a:schemeClr val="lt1"/>
                </a:solidFill>
              </a:defRPr>
            </a:lvl6pPr>
            <a:lvl7pPr lvl="6" rtl="0" algn="ctr">
              <a:lnSpc>
                <a:spcPct val="100000"/>
              </a:lnSpc>
              <a:spcBef>
                <a:spcPts val="0"/>
              </a:spcBef>
              <a:spcAft>
                <a:spcPts val="0"/>
              </a:spcAft>
              <a:buClr>
                <a:schemeClr val="lt1"/>
              </a:buClr>
              <a:buSzPts val="1800"/>
              <a:buNone/>
              <a:defRPr b="1" sz="1800">
                <a:solidFill>
                  <a:schemeClr val="lt1"/>
                </a:solidFill>
              </a:defRPr>
            </a:lvl7pPr>
            <a:lvl8pPr lvl="7" rtl="0" algn="ctr">
              <a:lnSpc>
                <a:spcPct val="100000"/>
              </a:lnSpc>
              <a:spcBef>
                <a:spcPts val="0"/>
              </a:spcBef>
              <a:spcAft>
                <a:spcPts val="0"/>
              </a:spcAft>
              <a:buClr>
                <a:schemeClr val="lt1"/>
              </a:buClr>
              <a:buSzPts val="1800"/>
              <a:buNone/>
              <a:defRPr b="1" sz="1800">
                <a:solidFill>
                  <a:schemeClr val="lt1"/>
                </a:solidFill>
              </a:defRPr>
            </a:lvl8pPr>
            <a:lvl9pPr lvl="8" rtl="0" algn="ctr">
              <a:lnSpc>
                <a:spcPct val="100000"/>
              </a:lnSpc>
              <a:spcBef>
                <a:spcPts val="0"/>
              </a:spcBef>
              <a:spcAft>
                <a:spcPts val="0"/>
              </a:spcAft>
              <a:buClr>
                <a:schemeClr val="lt1"/>
              </a:buClr>
              <a:buSzPts val="1800"/>
              <a:buNone/>
              <a:defRPr b="1" sz="1800">
                <a:solidFill>
                  <a:schemeClr val="lt1"/>
                </a:solidFill>
              </a:defRPr>
            </a:lvl9pPr>
          </a:lstStyle>
          <a:p/>
        </p:txBody>
      </p:sp>
      <p:sp>
        <p:nvSpPr>
          <p:cNvPr id="174" name="Google Shape;174;p24"/>
          <p:cNvSpPr txBox="1"/>
          <p:nvPr>
            <p:ph idx="7" type="subTitle"/>
          </p:nvPr>
        </p:nvSpPr>
        <p:spPr>
          <a:xfrm>
            <a:off x="2540875" y="1146450"/>
            <a:ext cx="1953300" cy="807900"/>
          </a:xfrm>
          <a:prstGeom prst="rect">
            <a:avLst/>
          </a:prstGeom>
          <a:solidFill>
            <a:schemeClr val="accent2"/>
          </a:solidFill>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lt1"/>
              </a:buClr>
              <a:buSzPts val="1600"/>
              <a:buNone/>
              <a:defRPr b="1">
                <a:solidFill>
                  <a:schemeClr val="lt1"/>
                </a:solidFill>
              </a:defRPr>
            </a:lvl1pPr>
            <a:lvl2pPr lvl="1" rtl="0" algn="ctr">
              <a:lnSpc>
                <a:spcPct val="100000"/>
              </a:lnSpc>
              <a:spcBef>
                <a:spcPts val="0"/>
              </a:spcBef>
              <a:spcAft>
                <a:spcPts val="0"/>
              </a:spcAft>
              <a:buClr>
                <a:schemeClr val="lt1"/>
              </a:buClr>
              <a:buSzPts val="1800"/>
              <a:buNone/>
              <a:defRPr b="1" sz="1800">
                <a:solidFill>
                  <a:schemeClr val="lt1"/>
                </a:solidFill>
              </a:defRPr>
            </a:lvl2pPr>
            <a:lvl3pPr lvl="2" rtl="0" algn="ctr">
              <a:lnSpc>
                <a:spcPct val="100000"/>
              </a:lnSpc>
              <a:spcBef>
                <a:spcPts val="0"/>
              </a:spcBef>
              <a:spcAft>
                <a:spcPts val="0"/>
              </a:spcAft>
              <a:buClr>
                <a:schemeClr val="lt1"/>
              </a:buClr>
              <a:buSzPts val="1800"/>
              <a:buNone/>
              <a:defRPr b="1" sz="1800">
                <a:solidFill>
                  <a:schemeClr val="lt1"/>
                </a:solidFill>
              </a:defRPr>
            </a:lvl3pPr>
            <a:lvl4pPr lvl="3" rtl="0" algn="ctr">
              <a:lnSpc>
                <a:spcPct val="100000"/>
              </a:lnSpc>
              <a:spcBef>
                <a:spcPts val="0"/>
              </a:spcBef>
              <a:spcAft>
                <a:spcPts val="0"/>
              </a:spcAft>
              <a:buClr>
                <a:schemeClr val="lt1"/>
              </a:buClr>
              <a:buSzPts val="1800"/>
              <a:buNone/>
              <a:defRPr b="1" sz="1800">
                <a:solidFill>
                  <a:schemeClr val="lt1"/>
                </a:solidFill>
              </a:defRPr>
            </a:lvl4pPr>
            <a:lvl5pPr lvl="4" rtl="0" algn="ctr">
              <a:lnSpc>
                <a:spcPct val="100000"/>
              </a:lnSpc>
              <a:spcBef>
                <a:spcPts val="0"/>
              </a:spcBef>
              <a:spcAft>
                <a:spcPts val="0"/>
              </a:spcAft>
              <a:buClr>
                <a:schemeClr val="lt1"/>
              </a:buClr>
              <a:buSzPts val="1800"/>
              <a:buNone/>
              <a:defRPr b="1" sz="1800">
                <a:solidFill>
                  <a:schemeClr val="lt1"/>
                </a:solidFill>
              </a:defRPr>
            </a:lvl5pPr>
            <a:lvl6pPr lvl="5" rtl="0" algn="ctr">
              <a:lnSpc>
                <a:spcPct val="100000"/>
              </a:lnSpc>
              <a:spcBef>
                <a:spcPts val="0"/>
              </a:spcBef>
              <a:spcAft>
                <a:spcPts val="0"/>
              </a:spcAft>
              <a:buClr>
                <a:schemeClr val="lt1"/>
              </a:buClr>
              <a:buSzPts val="1800"/>
              <a:buNone/>
              <a:defRPr b="1" sz="1800">
                <a:solidFill>
                  <a:schemeClr val="lt1"/>
                </a:solidFill>
              </a:defRPr>
            </a:lvl6pPr>
            <a:lvl7pPr lvl="6" rtl="0" algn="ctr">
              <a:lnSpc>
                <a:spcPct val="100000"/>
              </a:lnSpc>
              <a:spcBef>
                <a:spcPts val="0"/>
              </a:spcBef>
              <a:spcAft>
                <a:spcPts val="0"/>
              </a:spcAft>
              <a:buClr>
                <a:schemeClr val="lt1"/>
              </a:buClr>
              <a:buSzPts val="1800"/>
              <a:buNone/>
              <a:defRPr b="1" sz="1800">
                <a:solidFill>
                  <a:schemeClr val="lt1"/>
                </a:solidFill>
              </a:defRPr>
            </a:lvl7pPr>
            <a:lvl8pPr lvl="7" rtl="0" algn="ctr">
              <a:lnSpc>
                <a:spcPct val="100000"/>
              </a:lnSpc>
              <a:spcBef>
                <a:spcPts val="0"/>
              </a:spcBef>
              <a:spcAft>
                <a:spcPts val="0"/>
              </a:spcAft>
              <a:buClr>
                <a:schemeClr val="lt1"/>
              </a:buClr>
              <a:buSzPts val="1800"/>
              <a:buNone/>
              <a:defRPr b="1" sz="1800">
                <a:solidFill>
                  <a:schemeClr val="lt1"/>
                </a:solidFill>
              </a:defRPr>
            </a:lvl8pPr>
            <a:lvl9pPr lvl="8" rtl="0" algn="ctr">
              <a:lnSpc>
                <a:spcPct val="100000"/>
              </a:lnSpc>
              <a:spcBef>
                <a:spcPts val="0"/>
              </a:spcBef>
              <a:spcAft>
                <a:spcPts val="0"/>
              </a:spcAft>
              <a:buClr>
                <a:schemeClr val="lt1"/>
              </a:buClr>
              <a:buSzPts val="1800"/>
              <a:buNone/>
              <a:defRPr b="1" sz="1800">
                <a:solidFill>
                  <a:schemeClr val="lt1"/>
                </a:solidFill>
              </a:defRPr>
            </a:lvl9pPr>
          </a:lstStyle>
          <a:p/>
        </p:txBody>
      </p:sp>
      <p:sp>
        <p:nvSpPr>
          <p:cNvPr id="175" name="Google Shape;175;p24"/>
          <p:cNvSpPr txBox="1"/>
          <p:nvPr>
            <p:ph idx="8" type="subTitle"/>
          </p:nvPr>
        </p:nvSpPr>
        <p:spPr>
          <a:xfrm>
            <a:off x="4650025" y="1146450"/>
            <a:ext cx="1953300" cy="807900"/>
          </a:xfrm>
          <a:prstGeom prst="rect">
            <a:avLst/>
          </a:prstGeom>
          <a:solidFill>
            <a:schemeClr val="accent3"/>
          </a:solidFill>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lt1"/>
              </a:buClr>
              <a:buSzPts val="1600"/>
              <a:buNone/>
              <a:defRPr b="1">
                <a:solidFill>
                  <a:schemeClr val="lt1"/>
                </a:solidFill>
              </a:defRPr>
            </a:lvl1pPr>
            <a:lvl2pPr lvl="1" rtl="0" algn="ctr">
              <a:lnSpc>
                <a:spcPct val="100000"/>
              </a:lnSpc>
              <a:spcBef>
                <a:spcPts val="0"/>
              </a:spcBef>
              <a:spcAft>
                <a:spcPts val="0"/>
              </a:spcAft>
              <a:buClr>
                <a:schemeClr val="lt1"/>
              </a:buClr>
              <a:buSzPts val="1800"/>
              <a:buNone/>
              <a:defRPr b="1" sz="1800">
                <a:solidFill>
                  <a:schemeClr val="lt1"/>
                </a:solidFill>
              </a:defRPr>
            </a:lvl2pPr>
            <a:lvl3pPr lvl="2" rtl="0" algn="ctr">
              <a:lnSpc>
                <a:spcPct val="100000"/>
              </a:lnSpc>
              <a:spcBef>
                <a:spcPts val="0"/>
              </a:spcBef>
              <a:spcAft>
                <a:spcPts val="0"/>
              </a:spcAft>
              <a:buClr>
                <a:schemeClr val="lt1"/>
              </a:buClr>
              <a:buSzPts val="1800"/>
              <a:buNone/>
              <a:defRPr b="1" sz="1800">
                <a:solidFill>
                  <a:schemeClr val="lt1"/>
                </a:solidFill>
              </a:defRPr>
            </a:lvl3pPr>
            <a:lvl4pPr lvl="3" rtl="0" algn="ctr">
              <a:lnSpc>
                <a:spcPct val="100000"/>
              </a:lnSpc>
              <a:spcBef>
                <a:spcPts val="0"/>
              </a:spcBef>
              <a:spcAft>
                <a:spcPts val="0"/>
              </a:spcAft>
              <a:buClr>
                <a:schemeClr val="lt1"/>
              </a:buClr>
              <a:buSzPts val="1800"/>
              <a:buNone/>
              <a:defRPr b="1" sz="1800">
                <a:solidFill>
                  <a:schemeClr val="lt1"/>
                </a:solidFill>
              </a:defRPr>
            </a:lvl4pPr>
            <a:lvl5pPr lvl="4" rtl="0" algn="ctr">
              <a:lnSpc>
                <a:spcPct val="100000"/>
              </a:lnSpc>
              <a:spcBef>
                <a:spcPts val="0"/>
              </a:spcBef>
              <a:spcAft>
                <a:spcPts val="0"/>
              </a:spcAft>
              <a:buClr>
                <a:schemeClr val="lt1"/>
              </a:buClr>
              <a:buSzPts val="1800"/>
              <a:buNone/>
              <a:defRPr b="1" sz="1800">
                <a:solidFill>
                  <a:schemeClr val="lt1"/>
                </a:solidFill>
              </a:defRPr>
            </a:lvl5pPr>
            <a:lvl6pPr lvl="5" rtl="0" algn="ctr">
              <a:lnSpc>
                <a:spcPct val="100000"/>
              </a:lnSpc>
              <a:spcBef>
                <a:spcPts val="0"/>
              </a:spcBef>
              <a:spcAft>
                <a:spcPts val="0"/>
              </a:spcAft>
              <a:buClr>
                <a:schemeClr val="lt1"/>
              </a:buClr>
              <a:buSzPts val="1800"/>
              <a:buNone/>
              <a:defRPr b="1" sz="1800">
                <a:solidFill>
                  <a:schemeClr val="lt1"/>
                </a:solidFill>
              </a:defRPr>
            </a:lvl6pPr>
            <a:lvl7pPr lvl="6" rtl="0" algn="ctr">
              <a:lnSpc>
                <a:spcPct val="100000"/>
              </a:lnSpc>
              <a:spcBef>
                <a:spcPts val="0"/>
              </a:spcBef>
              <a:spcAft>
                <a:spcPts val="0"/>
              </a:spcAft>
              <a:buClr>
                <a:schemeClr val="lt1"/>
              </a:buClr>
              <a:buSzPts val="1800"/>
              <a:buNone/>
              <a:defRPr b="1" sz="1800">
                <a:solidFill>
                  <a:schemeClr val="lt1"/>
                </a:solidFill>
              </a:defRPr>
            </a:lvl7pPr>
            <a:lvl8pPr lvl="7" rtl="0" algn="ctr">
              <a:lnSpc>
                <a:spcPct val="100000"/>
              </a:lnSpc>
              <a:spcBef>
                <a:spcPts val="0"/>
              </a:spcBef>
              <a:spcAft>
                <a:spcPts val="0"/>
              </a:spcAft>
              <a:buClr>
                <a:schemeClr val="lt1"/>
              </a:buClr>
              <a:buSzPts val="1800"/>
              <a:buNone/>
              <a:defRPr b="1" sz="1800">
                <a:solidFill>
                  <a:schemeClr val="lt1"/>
                </a:solidFill>
              </a:defRPr>
            </a:lvl8pPr>
            <a:lvl9pPr lvl="8" rtl="0" algn="ctr">
              <a:lnSpc>
                <a:spcPct val="100000"/>
              </a:lnSpc>
              <a:spcBef>
                <a:spcPts val="0"/>
              </a:spcBef>
              <a:spcAft>
                <a:spcPts val="0"/>
              </a:spcAft>
              <a:buClr>
                <a:schemeClr val="lt1"/>
              </a:buClr>
              <a:buSzPts val="1800"/>
              <a:buNone/>
              <a:defRPr b="1" sz="1800">
                <a:solidFill>
                  <a:schemeClr val="lt1"/>
                </a:solidFill>
              </a:defRPr>
            </a:lvl9pPr>
          </a:lstStyle>
          <a:p/>
        </p:txBody>
      </p:sp>
      <p:sp>
        <p:nvSpPr>
          <p:cNvPr id="176" name="Google Shape;176;p24"/>
          <p:cNvSpPr txBox="1"/>
          <p:nvPr>
            <p:ph idx="9" type="subTitle"/>
          </p:nvPr>
        </p:nvSpPr>
        <p:spPr>
          <a:xfrm>
            <a:off x="6759175" y="1146450"/>
            <a:ext cx="1953300" cy="807900"/>
          </a:xfrm>
          <a:prstGeom prst="rect">
            <a:avLst/>
          </a:prstGeom>
          <a:solidFill>
            <a:schemeClr val="accent5"/>
          </a:solidFill>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lt1"/>
              </a:buClr>
              <a:buSzPts val="1600"/>
              <a:buNone/>
              <a:defRPr b="1">
                <a:solidFill>
                  <a:schemeClr val="lt1"/>
                </a:solidFill>
              </a:defRPr>
            </a:lvl1pPr>
            <a:lvl2pPr lvl="1" rtl="0" algn="ctr">
              <a:lnSpc>
                <a:spcPct val="100000"/>
              </a:lnSpc>
              <a:spcBef>
                <a:spcPts val="0"/>
              </a:spcBef>
              <a:spcAft>
                <a:spcPts val="0"/>
              </a:spcAft>
              <a:buClr>
                <a:schemeClr val="lt1"/>
              </a:buClr>
              <a:buSzPts val="1800"/>
              <a:buNone/>
              <a:defRPr b="1" sz="1800">
                <a:solidFill>
                  <a:schemeClr val="lt1"/>
                </a:solidFill>
              </a:defRPr>
            </a:lvl2pPr>
            <a:lvl3pPr lvl="2" rtl="0" algn="ctr">
              <a:lnSpc>
                <a:spcPct val="100000"/>
              </a:lnSpc>
              <a:spcBef>
                <a:spcPts val="0"/>
              </a:spcBef>
              <a:spcAft>
                <a:spcPts val="0"/>
              </a:spcAft>
              <a:buClr>
                <a:schemeClr val="lt1"/>
              </a:buClr>
              <a:buSzPts val="1800"/>
              <a:buNone/>
              <a:defRPr b="1" sz="1800">
                <a:solidFill>
                  <a:schemeClr val="lt1"/>
                </a:solidFill>
              </a:defRPr>
            </a:lvl3pPr>
            <a:lvl4pPr lvl="3" rtl="0" algn="ctr">
              <a:lnSpc>
                <a:spcPct val="100000"/>
              </a:lnSpc>
              <a:spcBef>
                <a:spcPts val="0"/>
              </a:spcBef>
              <a:spcAft>
                <a:spcPts val="0"/>
              </a:spcAft>
              <a:buClr>
                <a:schemeClr val="lt1"/>
              </a:buClr>
              <a:buSzPts val="1800"/>
              <a:buNone/>
              <a:defRPr b="1" sz="1800">
                <a:solidFill>
                  <a:schemeClr val="lt1"/>
                </a:solidFill>
              </a:defRPr>
            </a:lvl4pPr>
            <a:lvl5pPr lvl="4" rtl="0" algn="ctr">
              <a:lnSpc>
                <a:spcPct val="100000"/>
              </a:lnSpc>
              <a:spcBef>
                <a:spcPts val="0"/>
              </a:spcBef>
              <a:spcAft>
                <a:spcPts val="0"/>
              </a:spcAft>
              <a:buClr>
                <a:schemeClr val="lt1"/>
              </a:buClr>
              <a:buSzPts val="1800"/>
              <a:buNone/>
              <a:defRPr b="1" sz="1800">
                <a:solidFill>
                  <a:schemeClr val="lt1"/>
                </a:solidFill>
              </a:defRPr>
            </a:lvl5pPr>
            <a:lvl6pPr lvl="5" rtl="0" algn="ctr">
              <a:lnSpc>
                <a:spcPct val="100000"/>
              </a:lnSpc>
              <a:spcBef>
                <a:spcPts val="0"/>
              </a:spcBef>
              <a:spcAft>
                <a:spcPts val="0"/>
              </a:spcAft>
              <a:buClr>
                <a:schemeClr val="lt1"/>
              </a:buClr>
              <a:buSzPts val="1800"/>
              <a:buNone/>
              <a:defRPr b="1" sz="1800">
                <a:solidFill>
                  <a:schemeClr val="lt1"/>
                </a:solidFill>
              </a:defRPr>
            </a:lvl6pPr>
            <a:lvl7pPr lvl="6" rtl="0" algn="ctr">
              <a:lnSpc>
                <a:spcPct val="100000"/>
              </a:lnSpc>
              <a:spcBef>
                <a:spcPts val="0"/>
              </a:spcBef>
              <a:spcAft>
                <a:spcPts val="0"/>
              </a:spcAft>
              <a:buClr>
                <a:schemeClr val="lt1"/>
              </a:buClr>
              <a:buSzPts val="1800"/>
              <a:buNone/>
              <a:defRPr b="1" sz="1800">
                <a:solidFill>
                  <a:schemeClr val="lt1"/>
                </a:solidFill>
              </a:defRPr>
            </a:lvl7pPr>
            <a:lvl8pPr lvl="7" rtl="0" algn="ctr">
              <a:lnSpc>
                <a:spcPct val="100000"/>
              </a:lnSpc>
              <a:spcBef>
                <a:spcPts val="0"/>
              </a:spcBef>
              <a:spcAft>
                <a:spcPts val="0"/>
              </a:spcAft>
              <a:buClr>
                <a:schemeClr val="lt1"/>
              </a:buClr>
              <a:buSzPts val="1800"/>
              <a:buNone/>
              <a:defRPr b="1" sz="1800">
                <a:solidFill>
                  <a:schemeClr val="lt1"/>
                </a:solidFill>
              </a:defRPr>
            </a:lvl8pPr>
            <a:lvl9pPr lvl="8" rtl="0" algn="ctr">
              <a:lnSpc>
                <a:spcPct val="100000"/>
              </a:lnSpc>
              <a:spcBef>
                <a:spcPts val="0"/>
              </a:spcBef>
              <a:spcAft>
                <a:spcPts val="0"/>
              </a:spcAft>
              <a:buClr>
                <a:schemeClr val="lt1"/>
              </a:buClr>
              <a:buSzPts val="1800"/>
              <a:buNone/>
              <a:defRPr b="1" sz="1800">
                <a:solidFill>
                  <a:schemeClr val="lt1"/>
                </a:solidFill>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_1 circle image, subtitle, body">
  <p:cSld name="TITLE_ONLY_1_1_4">
    <p:spTree>
      <p:nvGrpSpPr>
        <p:cNvPr id="177" name="Shape 177"/>
        <p:cNvGrpSpPr/>
        <p:nvPr/>
      </p:nvGrpSpPr>
      <p:grpSpPr>
        <a:xfrm>
          <a:off x="0" y="0"/>
          <a:ext cx="0" cy="0"/>
          <a:chOff x="0" y="0"/>
          <a:chExt cx="0" cy="0"/>
        </a:xfrm>
      </p:grpSpPr>
      <p:sp>
        <p:nvSpPr>
          <p:cNvPr id="178" name="Google Shape;178;p25"/>
          <p:cNvSpPr txBox="1"/>
          <p:nvPr>
            <p:ph idx="12" type="sldNum"/>
          </p:nvPr>
        </p:nvSpPr>
        <p:spPr>
          <a:xfrm>
            <a:off x="8320058" y="47394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179" name="Google Shape;179;p25"/>
          <p:cNvSpPr/>
          <p:nvPr>
            <p:ph idx="2" type="pic"/>
          </p:nvPr>
        </p:nvSpPr>
        <p:spPr>
          <a:xfrm>
            <a:off x="1379590" y="1397850"/>
            <a:ext cx="2734800" cy="2734500"/>
          </a:xfrm>
          <a:prstGeom prst="ellipse">
            <a:avLst/>
          </a:prstGeom>
          <a:noFill/>
          <a:ln>
            <a:noFill/>
          </a:ln>
        </p:spPr>
      </p:sp>
      <p:sp>
        <p:nvSpPr>
          <p:cNvPr id="180" name="Google Shape;180;p25"/>
          <p:cNvSpPr txBox="1"/>
          <p:nvPr>
            <p:ph idx="1" type="body"/>
          </p:nvPr>
        </p:nvSpPr>
        <p:spPr>
          <a:xfrm>
            <a:off x="4491000" y="2254950"/>
            <a:ext cx="3275400" cy="1511100"/>
          </a:xfrm>
          <a:prstGeom prst="rect">
            <a:avLst/>
          </a:prstGeom>
        </p:spPr>
        <p:txBody>
          <a:bodyPr anchorCtr="0" anchor="t" bIns="0" lIns="0" spcFirstLastPara="1" rIns="0" wrap="square" tIns="0">
            <a:noAutofit/>
          </a:bodyPr>
          <a:lstStyle>
            <a:lvl1pPr indent="-317500" lvl="0" marL="457200" rtl="0">
              <a:spcBef>
                <a:spcPts val="0"/>
              </a:spcBef>
              <a:spcAft>
                <a:spcPts val="0"/>
              </a:spcAft>
              <a:buSzPts val="1400"/>
              <a:buChar char="●"/>
              <a:defRPr sz="1400"/>
            </a:lvl1pPr>
            <a:lvl2pPr indent="-317500" lvl="1" marL="914400" rtl="0">
              <a:spcBef>
                <a:spcPts val="1000"/>
              </a:spcBef>
              <a:spcAft>
                <a:spcPts val="0"/>
              </a:spcAft>
              <a:buSzPts val="1400"/>
              <a:buChar char="●"/>
              <a:defRPr sz="1400"/>
            </a:lvl2pPr>
            <a:lvl3pPr indent="-317500" lvl="2" marL="1371600" rtl="0">
              <a:spcBef>
                <a:spcPts val="1000"/>
              </a:spcBef>
              <a:spcAft>
                <a:spcPts val="0"/>
              </a:spcAft>
              <a:buSzPts val="1400"/>
              <a:buChar char="●"/>
              <a:defRPr sz="1400"/>
            </a:lvl3pPr>
            <a:lvl4pPr indent="-317500" lvl="3" marL="1828800" rtl="0">
              <a:spcBef>
                <a:spcPts val="1000"/>
              </a:spcBef>
              <a:spcAft>
                <a:spcPts val="0"/>
              </a:spcAft>
              <a:buSzPts val="1400"/>
              <a:buChar char="●"/>
              <a:defRPr sz="1400"/>
            </a:lvl4pPr>
            <a:lvl5pPr indent="-317500" lvl="4" marL="2286000" rtl="0">
              <a:spcBef>
                <a:spcPts val="1000"/>
              </a:spcBef>
              <a:spcAft>
                <a:spcPts val="0"/>
              </a:spcAft>
              <a:buSzPts val="1400"/>
              <a:buChar char="●"/>
              <a:defRPr sz="1400"/>
            </a:lvl5pPr>
            <a:lvl6pPr indent="-317500" lvl="5" marL="2743200" rtl="0">
              <a:spcBef>
                <a:spcPts val="1000"/>
              </a:spcBef>
              <a:spcAft>
                <a:spcPts val="0"/>
              </a:spcAft>
              <a:buSzPts val="1400"/>
              <a:buChar char="●"/>
              <a:defRPr sz="1400"/>
            </a:lvl6pPr>
            <a:lvl7pPr indent="-317500" lvl="6" marL="3200400" rtl="0">
              <a:spcBef>
                <a:spcPts val="1000"/>
              </a:spcBef>
              <a:spcAft>
                <a:spcPts val="0"/>
              </a:spcAft>
              <a:buSzPts val="1400"/>
              <a:buChar char="●"/>
              <a:defRPr sz="1400"/>
            </a:lvl7pPr>
            <a:lvl8pPr indent="-317500" lvl="7" marL="3657600" rtl="0">
              <a:spcBef>
                <a:spcPts val="1000"/>
              </a:spcBef>
              <a:spcAft>
                <a:spcPts val="0"/>
              </a:spcAft>
              <a:buSzPts val="1400"/>
              <a:buChar char="●"/>
              <a:defRPr sz="1400"/>
            </a:lvl8pPr>
            <a:lvl9pPr indent="-317500" lvl="8" marL="4114800" rtl="0">
              <a:spcBef>
                <a:spcPts val="1000"/>
              </a:spcBef>
              <a:spcAft>
                <a:spcPts val="1000"/>
              </a:spcAft>
              <a:buSzPts val="1400"/>
              <a:buChar char="●"/>
              <a:defRPr sz="1400"/>
            </a:lvl9pPr>
          </a:lstStyle>
          <a:p/>
        </p:txBody>
      </p:sp>
      <p:sp>
        <p:nvSpPr>
          <p:cNvPr id="181" name="Google Shape;181;p25"/>
          <p:cNvSpPr txBox="1"/>
          <p:nvPr>
            <p:ph type="title"/>
          </p:nvPr>
        </p:nvSpPr>
        <p:spPr>
          <a:xfrm>
            <a:off x="431725" y="368825"/>
            <a:ext cx="8280600" cy="572700"/>
          </a:xfrm>
          <a:prstGeom prst="rect">
            <a:avLst/>
          </a:prstGeom>
        </p:spPr>
        <p:txBody>
          <a:bodyPr anchorCtr="0" anchor="t" bIns="0" lIns="0" spcFirstLastPara="1" rIns="0" wrap="square" tIns="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82" name="Google Shape;182;p25"/>
          <p:cNvSpPr txBox="1"/>
          <p:nvPr>
            <p:ph idx="3" type="subTitle"/>
          </p:nvPr>
        </p:nvSpPr>
        <p:spPr>
          <a:xfrm>
            <a:off x="4491000" y="1756925"/>
            <a:ext cx="3275400" cy="323100"/>
          </a:xfrm>
          <a:prstGeom prst="rect">
            <a:avLst/>
          </a:prstGeom>
        </p:spPr>
        <p:txBody>
          <a:bodyPr anchorCtr="0" anchor="t" bIns="0" lIns="0" spcFirstLastPara="1" rIns="0" wrap="square" tIns="0">
            <a:noAutofit/>
          </a:bodyPr>
          <a:lstStyle>
            <a:lvl1pPr lvl="0" rtl="0">
              <a:lnSpc>
                <a:spcPct val="100000"/>
              </a:lnSpc>
              <a:spcBef>
                <a:spcPts val="0"/>
              </a:spcBef>
              <a:spcAft>
                <a:spcPts val="0"/>
              </a:spcAft>
              <a:buSzPts val="1800"/>
              <a:buNone/>
              <a:defRPr b="1" sz="1800">
                <a:solidFill>
                  <a:schemeClr val="accent1"/>
                </a:solidFill>
              </a:defRPr>
            </a:lvl1pPr>
            <a:lvl2pPr lvl="1" rtl="0">
              <a:lnSpc>
                <a:spcPct val="100000"/>
              </a:lnSpc>
              <a:spcBef>
                <a:spcPts val="0"/>
              </a:spcBef>
              <a:spcAft>
                <a:spcPts val="0"/>
              </a:spcAft>
              <a:buSzPts val="1800"/>
              <a:buNone/>
              <a:defRPr b="1" sz="1800">
                <a:solidFill>
                  <a:schemeClr val="accent1"/>
                </a:solidFill>
              </a:defRPr>
            </a:lvl2pPr>
            <a:lvl3pPr lvl="2" rtl="0">
              <a:lnSpc>
                <a:spcPct val="100000"/>
              </a:lnSpc>
              <a:spcBef>
                <a:spcPts val="0"/>
              </a:spcBef>
              <a:spcAft>
                <a:spcPts val="0"/>
              </a:spcAft>
              <a:buSzPts val="1800"/>
              <a:buNone/>
              <a:defRPr b="1" sz="1800">
                <a:solidFill>
                  <a:schemeClr val="accent1"/>
                </a:solidFill>
              </a:defRPr>
            </a:lvl3pPr>
            <a:lvl4pPr lvl="3" rtl="0">
              <a:lnSpc>
                <a:spcPct val="100000"/>
              </a:lnSpc>
              <a:spcBef>
                <a:spcPts val="0"/>
              </a:spcBef>
              <a:spcAft>
                <a:spcPts val="0"/>
              </a:spcAft>
              <a:buSzPts val="1800"/>
              <a:buNone/>
              <a:defRPr b="1" sz="1800">
                <a:solidFill>
                  <a:schemeClr val="accent1"/>
                </a:solidFill>
              </a:defRPr>
            </a:lvl4pPr>
            <a:lvl5pPr lvl="4" rtl="0">
              <a:lnSpc>
                <a:spcPct val="100000"/>
              </a:lnSpc>
              <a:spcBef>
                <a:spcPts val="0"/>
              </a:spcBef>
              <a:spcAft>
                <a:spcPts val="0"/>
              </a:spcAft>
              <a:buSzPts val="1800"/>
              <a:buNone/>
              <a:defRPr b="1" sz="1800">
                <a:solidFill>
                  <a:schemeClr val="accent1"/>
                </a:solidFill>
              </a:defRPr>
            </a:lvl5pPr>
            <a:lvl6pPr lvl="5" rtl="0">
              <a:lnSpc>
                <a:spcPct val="100000"/>
              </a:lnSpc>
              <a:spcBef>
                <a:spcPts val="0"/>
              </a:spcBef>
              <a:spcAft>
                <a:spcPts val="0"/>
              </a:spcAft>
              <a:buSzPts val="1800"/>
              <a:buNone/>
              <a:defRPr b="1" sz="1800">
                <a:solidFill>
                  <a:schemeClr val="accent1"/>
                </a:solidFill>
              </a:defRPr>
            </a:lvl6pPr>
            <a:lvl7pPr lvl="6" rtl="0">
              <a:lnSpc>
                <a:spcPct val="100000"/>
              </a:lnSpc>
              <a:spcBef>
                <a:spcPts val="0"/>
              </a:spcBef>
              <a:spcAft>
                <a:spcPts val="0"/>
              </a:spcAft>
              <a:buSzPts val="1800"/>
              <a:buNone/>
              <a:defRPr b="1" sz="1800">
                <a:solidFill>
                  <a:schemeClr val="accent1"/>
                </a:solidFill>
              </a:defRPr>
            </a:lvl7pPr>
            <a:lvl8pPr lvl="7" rtl="0">
              <a:lnSpc>
                <a:spcPct val="100000"/>
              </a:lnSpc>
              <a:spcBef>
                <a:spcPts val="0"/>
              </a:spcBef>
              <a:spcAft>
                <a:spcPts val="0"/>
              </a:spcAft>
              <a:buSzPts val="1800"/>
              <a:buNone/>
              <a:defRPr b="1" sz="1800">
                <a:solidFill>
                  <a:schemeClr val="accent1"/>
                </a:solidFill>
              </a:defRPr>
            </a:lvl8pPr>
            <a:lvl9pPr lvl="8" rtl="0">
              <a:lnSpc>
                <a:spcPct val="100000"/>
              </a:lnSpc>
              <a:spcBef>
                <a:spcPts val="0"/>
              </a:spcBef>
              <a:spcAft>
                <a:spcPts val="0"/>
              </a:spcAft>
              <a:buSzPts val="1800"/>
              <a:buNone/>
              <a:defRPr b="1" sz="1800">
                <a:solidFill>
                  <a:schemeClr val="accent1"/>
                </a:solidFill>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_2 circle images, subtitle, body">
  <p:cSld name="TITLE_ONLY_1_1_3_1">
    <p:spTree>
      <p:nvGrpSpPr>
        <p:cNvPr id="183" name="Shape 183"/>
        <p:cNvGrpSpPr/>
        <p:nvPr/>
      </p:nvGrpSpPr>
      <p:grpSpPr>
        <a:xfrm>
          <a:off x="0" y="0"/>
          <a:ext cx="0" cy="0"/>
          <a:chOff x="0" y="0"/>
          <a:chExt cx="0" cy="0"/>
        </a:xfrm>
      </p:grpSpPr>
      <p:sp>
        <p:nvSpPr>
          <p:cNvPr id="184" name="Google Shape;184;p26"/>
          <p:cNvSpPr txBox="1"/>
          <p:nvPr>
            <p:ph idx="12" type="sldNum"/>
          </p:nvPr>
        </p:nvSpPr>
        <p:spPr>
          <a:xfrm>
            <a:off x="8320058" y="47394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185" name="Google Shape;185;p26"/>
          <p:cNvSpPr/>
          <p:nvPr>
            <p:ph idx="2" type="pic"/>
          </p:nvPr>
        </p:nvSpPr>
        <p:spPr>
          <a:xfrm>
            <a:off x="2030794" y="1138525"/>
            <a:ext cx="1884300" cy="1884000"/>
          </a:xfrm>
          <a:prstGeom prst="ellipse">
            <a:avLst/>
          </a:prstGeom>
          <a:noFill/>
          <a:ln>
            <a:noFill/>
          </a:ln>
        </p:spPr>
      </p:sp>
      <p:sp>
        <p:nvSpPr>
          <p:cNvPr id="186" name="Google Shape;186;p26"/>
          <p:cNvSpPr/>
          <p:nvPr>
            <p:ph idx="3" type="pic"/>
          </p:nvPr>
        </p:nvSpPr>
        <p:spPr>
          <a:xfrm>
            <a:off x="5228972" y="1138525"/>
            <a:ext cx="1884300" cy="1884000"/>
          </a:xfrm>
          <a:prstGeom prst="ellipse">
            <a:avLst/>
          </a:prstGeom>
          <a:noFill/>
          <a:ln>
            <a:noFill/>
          </a:ln>
        </p:spPr>
      </p:sp>
      <p:sp>
        <p:nvSpPr>
          <p:cNvPr id="187" name="Google Shape;187;p26"/>
          <p:cNvSpPr txBox="1"/>
          <p:nvPr>
            <p:ph idx="1" type="body"/>
          </p:nvPr>
        </p:nvSpPr>
        <p:spPr>
          <a:xfrm>
            <a:off x="2030800" y="3598325"/>
            <a:ext cx="1884300" cy="765000"/>
          </a:xfrm>
          <a:prstGeom prst="rect">
            <a:avLst/>
          </a:prstGeom>
        </p:spPr>
        <p:txBody>
          <a:bodyPr anchorCtr="0" anchor="t" bIns="0" lIns="0" spcFirstLastPara="1" rIns="0" wrap="square" tIns="0">
            <a:noAutofit/>
          </a:bodyPr>
          <a:lstStyle>
            <a:lvl1pPr indent="-304800" lvl="0" marL="457200" rtl="0">
              <a:spcBef>
                <a:spcPts val="0"/>
              </a:spcBef>
              <a:spcAft>
                <a:spcPts val="0"/>
              </a:spcAft>
              <a:buSzPts val="1200"/>
              <a:buChar char="●"/>
              <a:defRPr sz="1200"/>
            </a:lvl1pPr>
            <a:lvl2pPr indent="-304800" lvl="1" marL="914400" rtl="0">
              <a:spcBef>
                <a:spcPts val="1000"/>
              </a:spcBef>
              <a:spcAft>
                <a:spcPts val="0"/>
              </a:spcAft>
              <a:buSzPts val="1200"/>
              <a:buChar char="●"/>
              <a:defRPr sz="1200"/>
            </a:lvl2pPr>
            <a:lvl3pPr indent="-304800" lvl="2" marL="1371600" rtl="0">
              <a:spcBef>
                <a:spcPts val="1000"/>
              </a:spcBef>
              <a:spcAft>
                <a:spcPts val="0"/>
              </a:spcAft>
              <a:buSzPts val="1200"/>
              <a:buChar char="●"/>
              <a:defRPr sz="1200"/>
            </a:lvl3pPr>
            <a:lvl4pPr indent="-304800" lvl="3" marL="1828800" rtl="0">
              <a:spcBef>
                <a:spcPts val="1000"/>
              </a:spcBef>
              <a:spcAft>
                <a:spcPts val="0"/>
              </a:spcAft>
              <a:buSzPts val="1200"/>
              <a:buChar char="●"/>
              <a:defRPr sz="1200"/>
            </a:lvl4pPr>
            <a:lvl5pPr indent="-304800" lvl="4" marL="2286000" rtl="0">
              <a:spcBef>
                <a:spcPts val="1000"/>
              </a:spcBef>
              <a:spcAft>
                <a:spcPts val="0"/>
              </a:spcAft>
              <a:buSzPts val="1200"/>
              <a:buChar char="●"/>
              <a:defRPr sz="1200"/>
            </a:lvl5pPr>
            <a:lvl6pPr indent="-304800" lvl="5" marL="2743200" rtl="0">
              <a:spcBef>
                <a:spcPts val="1000"/>
              </a:spcBef>
              <a:spcAft>
                <a:spcPts val="0"/>
              </a:spcAft>
              <a:buSzPts val="1200"/>
              <a:buChar char="●"/>
              <a:defRPr sz="1200"/>
            </a:lvl6pPr>
            <a:lvl7pPr indent="-304800" lvl="6" marL="3200400" rtl="0">
              <a:spcBef>
                <a:spcPts val="1000"/>
              </a:spcBef>
              <a:spcAft>
                <a:spcPts val="0"/>
              </a:spcAft>
              <a:buSzPts val="1200"/>
              <a:buChar char="●"/>
              <a:defRPr sz="1200"/>
            </a:lvl7pPr>
            <a:lvl8pPr indent="-304800" lvl="7" marL="3657600" rtl="0">
              <a:spcBef>
                <a:spcPts val="1000"/>
              </a:spcBef>
              <a:spcAft>
                <a:spcPts val="0"/>
              </a:spcAft>
              <a:buSzPts val="1200"/>
              <a:buChar char="●"/>
              <a:defRPr sz="1200"/>
            </a:lvl8pPr>
            <a:lvl9pPr indent="-304800" lvl="8" marL="4114800" rtl="0">
              <a:spcBef>
                <a:spcPts val="1000"/>
              </a:spcBef>
              <a:spcAft>
                <a:spcPts val="1000"/>
              </a:spcAft>
              <a:buSzPts val="1200"/>
              <a:buChar char="●"/>
              <a:defRPr sz="1200"/>
            </a:lvl9pPr>
          </a:lstStyle>
          <a:p/>
        </p:txBody>
      </p:sp>
      <p:sp>
        <p:nvSpPr>
          <p:cNvPr id="188" name="Google Shape;188;p26"/>
          <p:cNvSpPr txBox="1"/>
          <p:nvPr>
            <p:ph idx="4" type="body"/>
          </p:nvPr>
        </p:nvSpPr>
        <p:spPr>
          <a:xfrm>
            <a:off x="5228975" y="3598325"/>
            <a:ext cx="1884300" cy="765000"/>
          </a:xfrm>
          <a:prstGeom prst="rect">
            <a:avLst/>
          </a:prstGeom>
        </p:spPr>
        <p:txBody>
          <a:bodyPr anchorCtr="0" anchor="t" bIns="0" lIns="0" spcFirstLastPara="1" rIns="0" wrap="square" tIns="0">
            <a:noAutofit/>
          </a:bodyPr>
          <a:lstStyle>
            <a:lvl1pPr indent="-304800" lvl="0" marL="457200" rtl="0">
              <a:spcBef>
                <a:spcPts val="0"/>
              </a:spcBef>
              <a:spcAft>
                <a:spcPts val="0"/>
              </a:spcAft>
              <a:buSzPts val="1200"/>
              <a:buChar char="●"/>
              <a:defRPr sz="1200"/>
            </a:lvl1pPr>
            <a:lvl2pPr indent="-304800" lvl="1" marL="914400" rtl="0">
              <a:spcBef>
                <a:spcPts val="1000"/>
              </a:spcBef>
              <a:spcAft>
                <a:spcPts val="0"/>
              </a:spcAft>
              <a:buSzPts val="1200"/>
              <a:buChar char="●"/>
              <a:defRPr sz="1200"/>
            </a:lvl2pPr>
            <a:lvl3pPr indent="-304800" lvl="2" marL="1371600" rtl="0">
              <a:spcBef>
                <a:spcPts val="1000"/>
              </a:spcBef>
              <a:spcAft>
                <a:spcPts val="0"/>
              </a:spcAft>
              <a:buSzPts val="1200"/>
              <a:buChar char="●"/>
              <a:defRPr sz="1200"/>
            </a:lvl3pPr>
            <a:lvl4pPr indent="-304800" lvl="3" marL="1828800" rtl="0">
              <a:spcBef>
                <a:spcPts val="1000"/>
              </a:spcBef>
              <a:spcAft>
                <a:spcPts val="0"/>
              </a:spcAft>
              <a:buSzPts val="1200"/>
              <a:buChar char="●"/>
              <a:defRPr sz="1200"/>
            </a:lvl4pPr>
            <a:lvl5pPr indent="-304800" lvl="4" marL="2286000" rtl="0">
              <a:spcBef>
                <a:spcPts val="1000"/>
              </a:spcBef>
              <a:spcAft>
                <a:spcPts val="0"/>
              </a:spcAft>
              <a:buSzPts val="1200"/>
              <a:buChar char="●"/>
              <a:defRPr sz="1200"/>
            </a:lvl5pPr>
            <a:lvl6pPr indent="-304800" lvl="5" marL="2743200" rtl="0">
              <a:spcBef>
                <a:spcPts val="1000"/>
              </a:spcBef>
              <a:spcAft>
                <a:spcPts val="0"/>
              </a:spcAft>
              <a:buSzPts val="1200"/>
              <a:buChar char="●"/>
              <a:defRPr sz="1200"/>
            </a:lvl6pPr>
            <a:lvl7pPr indent="-304800" lvl="6" marL="3200400" rtl="0">
              <a:spcBef>
                <a:spcPts val="1000"/>
              </a:spcBef>
              <a:spcAft>
                <a:spcPts val="0"/>
              </a:spcAft>
              <a:buSzPts val="1200"/>
              <a:buChar char="●"/>
              <a:defRPr sz="1200"/>
            </a:lvl7pPr>
            <a:lvl8pPr indent="-304800" lvl="7" marL="3657600" rtl="0">
              <a:spcBef>
                <a:spcPts val="1000"/>
              </a:spcBef>
              <a:spcAft>
                <a:spcPts val="0"/>
              </a:spcAft>
              <a:buSzPts val="1200"/>
              <a:buChar char="●"/>
              <a:defRPr sz="1200"/>
            </a:lvl8pPr>
            <a:lvl9pPr indent="-304800" lvl="8" marL="4114800" rtl="0">
              <a:spcBef>
                <a:spcPts val="1000"/>
              </a:spcBef>
              <a:spcAft>
                <a:spcPts val="1000"/>
              </a:spcAft>
              <a:buSzPts val="1200"/>
              <a:buChar char="●"/>
              <a:defRPr sz="1200"/>
            </a:lvl9pPr>
          </a:lstStyle>
          <a:p/>
        </p:txBody>
      </p:sp>
      <p:sp>
        <p:nvSpPr>
          <p:cNvPr id="189" name="Google Shape;189;p26"/>
          <p:cNvSpPr txBox="1"/>
          <p:nvPr>
            <p:ph type="title"/>
          </p:nvPr>
        </p:nvSpPr>
        <p:spPr>
          <a:xfrm>
            <a:off x="431725" y="368825"/>
            <a:ext cx="8280600" cy="572700"/>
          </a:xfrm>
          <a:prstGeom prst="rect">
            <a:avLst/>
          </a:prstGeom>
        </p:spPr>
        <p:txBody>
          <a:bodyPr anchorCtr="0" anchor="t" bIns="0" lIns="0" spcFirstLastPara="1" rIns="0" wrap="square" tIns="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90" name="Google Shape;190;p26"/>
          <p:cNvSpPr txBox="1"/>
          <p:nvPr>
            <p:ph idx="5" type="subTitle"/>
          </p:nvPr>
        </p:nvSpPr>
        <p:spPr>
          <a:xfrm>
            <a:off x="2030800" y="3275225"/>
            <a:ext cx="1884300" cy="323100"/>
          </a:xfrm>
          <a:prstGeom prst="rect">
            <a:avLst/>
          </a:prstGeom>
        </p:spPr>
        <p:txBody>
          <a:bodyPr anchorCtr="0" anchor="t" bIns="0" lIns="0" spcFirstLastPara="1" rIns="0" wrap="square" tIns="0">
            <a:noAutofit/>
          </a:bodyPr>
          <a:lstStyle>
            <a:lvl1pPr lvl="0" rtl="0">
              <a:lnSpc>
                <a:spcPct val="100000"/>
              </a:lnSpc>
              <a:spcBef>
                <a:spcPts val="0"/>
              </a:spcBef>
              <a:spcAft>
                <a:spcPts val="0"/>
              </a:spcAft>
              <a:buSzPts val="1400"/>
              <a:buNone/>
              <a:defRPr b="1" sz="1400">
                <a:solidFill>
                  <a:schemeClr val="accent1"/>
                </a:solidFill>
              </a:defRPr>
            </a:lvl1pPr>
            <a:lvl2pPr lvl="1" rtl="0">
              <a:lnSpc>
                <a:spcPct val="100000"/>
              </a:lnSpc>
              <a:spcBef>
                <a:spcPts val="0"/>
              </a:spcBef>
              <a:spcAft>
                <a:spcPts val="0"/>
              </a:spcAft>
              <a:buSzPts val="1400"/>
              <a:buNone/>
              <a:defRPr b="1" sz="1400">
                <a:solidFill>
                  <a:schemeClr val="accent1"/>
                </a:solidFill>
              </a:defRPr>
            </a:lvl2pPr>
            <a:lvl3pPr lvl="2" rtl="0">
              <a:lnSpc>
                <a:spcPct val="100000"/>
              </a:lnSpc>
              <a:spcBef>
                <a:spcPts val="0"/>
              </a:spcBef>
              <a:spcAft>
                <a:spcPts val="0"/>
              </a:spcAft>
              <a:buSzPts val="1400"/>
              <a:buNone/>
              <a:defRPr b="1" sz="1400">
                <a:solidFill>
                  <a:schemeClr val="accent1"/>
                </a:solidFill>
              </a:defRPr>
            </a:lvl3pPr>
            <a:lvl4pPr lvl="3" rtl="0">
              <a:lnSpc>
                <a:spcPct val="100000"/>
              </a:lnSpc>
              <a:spcBef>
                <a:spcPts val="0"/>
              </a:spcBef>
              <a:spcAft>
                <a:spcPts val="0"/>
              </a:spcAft>
              <a:buSzPts val="1400"/>
              <a:buNone/>
              <a:defRPr b="1" sz="1400">
                <a:solidFill>
                  <a:schemeClr val="accent1"/>
                </a:solidFill>
              </a:defRPr>
            </a:lvl4pPr>
            <a:lvl5pPr lvl="4" rtl="0">
              <a:lnSpc>
                <a:spcPct val="100000"/>
              </a:lnSpc>
              <a:spcBef>
                <a:spcPts val="0"/>
              </a:spcBef>
              <a:spcAft>
                <a:spcPts val="0"/>
              </a:spcAft>
              <a:buSzPts val="1400"/>
              <a:buNone/>
              <a:defRPr b="1" sz="1400">
                <a:solidFill>
                  <a:schemeClr val="accent1"/>
                </a:solidFill>
              </a:defRPr>
            </a:lvl5pPr>
            <a:lvl6pPr lvl="5" rtl="0">
              <a:lnSpc>
                <a:spcPct val="100000"/>
              </a:lnSpc>
              <a:spcBef>
                <a:spcPts val="0"/>
              </a:spcBef>
              <a:spcAft>
                <a:spcPts val="0"/>
              </a:spcAft>
              <a:buSzPts val="1400"/>
              <a:buNone/>
              <a:defRPr b="1" sz="1400">
                <a:solidFill>
                  <a:schemeClr val="accent1"/>
                </a:solidFill>
              </a:defRPr>
            </a:lvl6pPr>
            <a:lvl7pPr lvl="6" rtl="0">
              <a:lnSpc>
                <a:spcPct val="100000"/>
              </a:lnSpc>
              <a:spcBef>
                <a:spcPts val="0"/>
              </a:spcBef>
              <a:spcAft>
                <a:spcPts val="0"/>
              </a:spcAft>
              <a:buSzPts val="1400"/>
              <a:buNone/>
              <a:defRPr b="1" sz="1400">
                <a:solidFill>
                  <a:schemeClr val="accent1"/>
                </a:solidFill>
              </a:defRPr>
            </a:lvl7pPr>
            <a:lvl8pPr lvl="7" rtl="0">
              <a:lnSpc>
                <a:spcPct val="100000"/>
              </a:lnSpc>
              <a:spcBef>
                <a:spcPts val="0"/>
              </a:spcBef>
              <a:spcAft>
                <a:spcPts val="0"/>
              </a:spcAft>
              <a:buSzPts val="1400"/>
              <a:buNone/>
              <a:defRPr b="1" sz="1400">
                <a:solidFill>
                  <a:schemeClr val="accent1"/>
                </a:solidFill>
              </a:defRPr>
            </a:lvl8pPr>
            <a:lvl9pPr lvl="8" rtl="0">
              <a:lnSpc>
                <a:spcPct val="100000"/>
              </a:lnSpc>
              <a:spcBef>
                <a:spcPts val="0"/>
              </a:spcBef>
              <a:spcAft>
                <a:spcPts val="0"/>
              </a:spcAft>
              <a:buSzPts val="1400"/>
              <a:buNone/>
              <a:defRPr b="1" sz="1400">
                <a:solidFill>
                  <a:schemeClr val="accent1"/>
                </a:solidFill>
              </a:defRPr>
            </a:lvl9pPr>
          </a:lstStyle>
          <a:p/>
        </p:txBody>
      </p:sp>
      <p:sp>
        <p:nvSpPr>
          <p:cNvPr id="191" name="Google Shape;191;p26"/>
          <p:cNvSpPr txBox="1"/>
          <p:nvPr>
            <p:ph idx="6" type="subTitle"/>
          </p:nvPr>
        </p:nvSpPr>
        <p:spPr>
          <a:xfrm>
            <a:off x="5228975" y="3275225"/>
            <a:ext cx="1884300" cy="323100"/>
          </a:xfrm>
          <a:prstGeom prst="rect">
            <a:avLst/>
          </a:prstGeom>
        </p:spPr>
        <p:txBody>
          <a:bodyPr anchorCtr="0" anchor="t" bIns="0" lIns="0" spcFirstLastPara="1" rIns="0" wrap="square" tIns="0">
            <a:noAutofit/>
          </a:bodyPr>
          <a:lstStyle>
            <a:lvl1pPr lvl="0" rtl="0">
              <a:lnSpc>
                <a:spcPct val="100000"/>
              </a:lnSpc>
              <a:spcBef>
                <a:spcPts val="0"/>
              </a:spcBef>
              <a:spcAft>
                <a:spcPts val="0"/>
              </a:spcAft>
              <a:buSzPts val="1400"/>
              <a:buNone/>
              <a:defRPr b="1" sz="1400">
                <a:solidFill>
                  <a:schemeClr val="accent1"/>
                </a:solidFill>
              </a:defRPr>
            </a:lvl1pPr>
            <a:lvl2pPr lvl="1" rtl="0">
              <a:lnSpc>
                <a:spcPct val="100000"/>
              </a:lnSpc>
              <a:spcBef>
                <a:spcPts val="0"/>
              </a:spcBef>
              <a:spcAft>
                <a:spcPts val="0"/>
              </a:spcAft>
              <a:buSzPts val="1400"/>
              <a:buNone/>
              <a:defRPr b="1" sz="1400">
                <a:solidFill>
                  <a:schemeClr val="accent1"/>
                </a:solidFill>
              </a:defRPr>
            </a:lvl2pPr>
            <a:lvl3pPr lvl="2" rtl="0">
              <a:lnSpc>
                <a:spcPct val="100000"/>
              </a:lnSpc>
              <a:spcBef>
                <a:spcPts val="0"/>
              </a:spcBef>
              <a:spcAft>
                <a:spcPts val="0"/>
              </a:spcAft>
              <a:buSzPts val="1400"/>
              <a:buNone/>
              <a:defRPr b="1" sz="1400">
                <a:solidFill>
                  <a:schemeClr val="accent1"/>
                </a:solidFill>
              </a:defRPr>
            </a:lvl3pPr>
            <a:lvl4pPr lvl="3" rtl="0">
              <a:lnSpc>
                <a:spcPct val="100000"/>
              </a:lnSpc>
              <a:spcBef>
                <a:spcPts val="0"/>
              </a:spcBef>
              <a:spcAft>
                <a:spcPts val="0"/>
              </a:spcAft>
              <a:buSzPts val="1400"/>
              <a:buNone/>
              <a:defRPr b="1" sz="1400">
                <a:solidFill>
                  <a:schemeClr val="accent1"/>
                </a:solidFill>
              </a:defRPr>
            </a:lvl4pPr>
            <a:lvl5pPr lvl="4" rtl="0">
              <a:lnSpc>
                <a:spcPct val="100000"/>
              </a:lnSpc>
              <a:spcBef>
                <a:spcPts val="0"/>
              </a:spcBef>
              <a:spcAft>
                <a:spcPts val="0"/>
              </a:spcAft>
              <a:buSzPts val="1400"/>
              <a:buNone/>
              <a:defRPr b="1" sz="1400">
                <a:solidFill>
                  <a:schemeClr val="accent1"/>
                </a:solidFill>
              </a:defRPr>
            </a:lvl5pPr>
            <a:lvl6pPr lvl="5" rtl="0">
              <a:lnSpc>
                <a:spcPct val="100000"/>
              </a:lnSpc>
              <a:spcBef>
                <a:spcPts val="0"/>
              </a:spcBef>
              <a:spcAft>
                <a:spcPts val="0"/>
              </a:spcAft>
              <a:buSzPts val="1400"/>
              <a:buNone/>
              <a:defRPr b="1" sz="1400">
                <a:solidFill>
                  <a:schemeClr val="accent1"/>
                </a:solidFill>
              </a:defRPr>
            </a:lvl6pPr>
            <a:lvl7pPr lvl="6" rtl="0">
              <a:lnSpc>
                <a:spcPct val="100000"/>
              </a:lnSpc>
              <a:spcBef>
                <a:spcPts val="0"/>
              </a:spcBef>
              <a:spcAft>
                <a:spcPts val="0"/>
              </a:spcAft>
              <a:buSzPts val="1400"/>
              <a:buNone/>
              <a:defRPr b="1" sz="1400">
                <a:solidFill>
                  <a:schemeClr val="accent1"/>
                </a:solidFill>
              </a:defRPr>
            </a:lvl7pPr>
            <a:lvl8pPr lvl="7" rtl="0">
              <a:lnSpc>
                <a:spcPct val="100000"/>
              </a:lnSpc>
              <a:spcBef>
                <a:spcPts val="0"/>
              </a:spcBef>
              <a:spcAft>
                <a:spcPts val="0"/>
              </a:spcAft>
              <a:buSzPts val="1400"/>
              <a:buNone/>
              <a:defRPr b="1" sz="1400">
                <a:solidFill>
                  <a:schemeClr val="accent1"/>
                </a:solidFill>
              </a:defRPr>
            </a:lvl8pPr>
            <a:lvl9pPr lvl="8" rtl="0">
              <a:lnSpc>
                <a:spcPct val="100000"/>
              </a:lnSpc>
              <a:spcBef>
                <a:spcPts val="0"/>
              </a:spcBef>
              <a:spcAft>
                <a:spcPts val="0"/>
              </a:spcAft>
              <a:buSzPts val="1400"/>
              <a:buNone/>
              <a:defRPr b="1" sz="1400">
                <a:solidFill>
                  <a:schemeClr val="accent1"/>
                </a:solidFill>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_3 circle images, subtitle, body">
  <p:cSld name="TITLE_ONLY_1_1_2_1">
    <p:spTree>
      <p:nvGrpSpPr>
        <p:cNvPr id="192" name="Shape 192"/>
        <p:cNvGrpSpPr/>
        <p:nvPr/>
      </p:nvGrpSpPr>
      <p:grpSpPr>
        <a:xfrm>
          <a:off x="0" y="0"/>
          <a:ext cx="0" cy="0"/>
          <a:chOff x="0" y="0"/>
          <a:chExt cx="0" cy="0"/>
        </a:xfrm>
      </p:grpSpPr>
      <p:sp>
        <p:nvSpPr>
          <p:cNvPr id="193" name="Google Shape;193;p27"/>
          <p:cNvSpPr txBox="1"/>
          <p:nvPr>
            <p:ph idx="12" type="sldNum"/>
          </p:nvPr>
        </p:nvSpPr>
        <p:spPr>
          <a:xfrm>
            <a:off x="8320058" y="47394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194" name="Google Shape;194;p27"/>
          <p:cNvSpPr/>
          <p:nvPr>
            <p:ph idx="2" type="pic"/>
          </p:nvPr>
        </p:nvSpPr>
        <p:spPr>
          <a:xfrm>
            <a:off x="431732" y="1138525"/>
            <a:ext cx="1884300" cy="1884000"/>
          </a:xfrm>
          <a:prstGeom prst="ellipse">
            <a:avLst/>
          </a:prstGeom>
          <a:noFill/>
          <a:ln>
            <a:noFill/>
          </a:ln>
        </p:spPr>
      </p:sp>
      <p:sp>
        <p:nvSpPr>
          <p:cNvPr id="195" name="Google Shape;195;p27"/>
          <p:cNvSpPr/>
          <p:nvPr>
            <p:ph idx="3" type="pic"/>
          </p:nvPr>
        </p:nvSpPr>
        <p:spPr>
          <a:xfrm>
            <a:off x="3629910" y="1138525"/>
            <a:ext cx="1884300" cy="1884000"/>
          </a:xfrm>
          <a:prstGeom prst="ellipse">
            <a:avLst/>
          </a:prstGeom>
          <a:noFill/>
          <a:ln>
            <a:noFill/>
          </a:ln>
        </p:spPr>
      </p:sp>
      <p:sp>
        <p:nvSpPr>
          <p:cNvPr id="196" name="Google Shape;196;p27"/>
          <p:cNvSpPr/>
          <p:nvPr>
            <p:ph idx="4" type="pic"/>
          </p:nvPr>
        </p:nvSpPr>
        <p:spPr>
          <a:xfrm>
            <a:off x="6828107" y="1138525"/>
            <a:ext cx="1884300" cy="1884000"/>
          </a:xfrm>
          <a:prstGeom prst="ellipse">
            <a:avLst/>
          </a:prstGeom>
          <a:noFill/>
          <a:ln>
            <a:noFill/>
          </a:ln>
        </p:spPr>
      </p:sp>
      <p:sp>
        <p:nvSpPr>
          <p:cNvPr id="197" name="Google Shape;197;p27"/>
          <p:cNvSpPr txBox="1"/>
          <p:nvPr>
            <p:ph idx="1" type="body"/>
          </p:nvPr>
        </p:nvSpPr>
        <p:spPr>
          <a:xfrm>
            <a:off x="431775" y="3598325"/>
            <a:ext cx="1884300" cy="867900"/>
          </a:xfrm>
          <a:prstGeom prst="rect">
            <a:avLst/>
          </a:prstGeom>
        </p:spPr>
        <p:txBody>
          <a:bodyPr anchorCtr="0" anchor="t" bIns="0" lIns="0" spcFirstLastPara="1" rIns="0" wrap="square" tIns="0">
            <a:noAutofit/>
          </a:bodyPr>
          <a:lstStyle>
            <a:lvl1pPr indent="-304800" lvl="0" marL="457200" rtl="0">
              <a:spcBef>
                <a:spcPts val="0"/>
              </a:spcBef>
              <a:spcAft>
                <a:spcPts val="0"/>
              </a:spcAft>
              <a:buSzPts val="1200"/>
              <a:buChar char="●"/>
              <a:defRPr sz="1200"/>
            </a:lvl1pPr>
            <a:lvl2pPr indent="-304800" lvl="1" marL="914400" rtl="0">
              <a:spcBef>
                <a:spcPts val="1000"/>
              </a:spcBef>
              <a:spcAft>
                <a:spcPts val="0"/>
              </a:spcAft>
              <a:buSzPts val="1200"/>
              <a:buChar char="●"/>
              <a:defRPr sz="1200"/>
            </a:lvl2pPr>
            <a:lvl3pPr indent="-304800" lvl="2" marL="1371600" rtl="0">
              <a:spcBef>
                <a:spcPts val="1000"/>
              </a:spcBef>
              <a:spcAft>
                <a:spcPts val="0"/>
              </a:spcAft>
              <a:buSzPts val="1200"/>
              <a:buChar char="●"/>
              <a:defRPr sz="1200"/>
            </a:lvl3pPr>
            <a:lvl4pPr indent="-304800" lvl="3" marL="1828800" rtl="0">
              <a:spcBef>
                <a:spcPts val="1000"/>
              </a:spcBef>
              <a:spcAft>
                <a:spcPts val="0"/>
              </a:spcAft>
              <a:buSzPts val="1200"/>
              <a:buChar char="●"/>
              <a:defRPr sz="1200"/>
            </a:lvl4pPr>
            <a:lvl5pPr indent="-304800" lvl="4" marL="2286000" rtl="0">
              <a:spcBef>
                <a:spcPts val="1000"/>
              </a:spcBef>
              <a:spcAft>
                <a:spcPts val="0"/>
              </a:spcAft>
              <a:buSzPts val="1200"/>
              <a:buChar char="●"/>
              <a:defRPr sz="1200"/>
            </a:lvl5pPr>
            <a:lvl6pPr indent="-304800" lvl="5" marL="2743200" rtl="0">
              <a:spcBef>
                <a:spcPts val="1000"/>
              </a:spcBef>
              <a:spcAft>
                <a:spcPts val="0"/>
              </a:spcAft>
              <a:buSzPts val="1200"/>
              <a:buChar char="●"/>
              <a:defRPr sz="1200"/>
            </a:lvl6pPr>
            <a:lvl7pPr indent="-304800" lvl="6" marL="3200400" rtl="0">
              <a:spcBef>
                <a:spcPts val="1000"/>
              </a:spcBef>
              <a:spcAft>
                <a:spcPts val="0"/>
              </a:spcAft>
              <a:buSzPts val="1200"/>
              <a:buChar char="●"/>
              <a:defRPr sz="1200"/>
            </a:lvl7pPr>
            <a:lvl8pPr indent="-304800" lvl="7" marL="3657600" rtl="0">
              <a:spcBef>
                <a:spcPts val="1000"/>
              </a:spcBef>
              <a:spcAft>
                <a:spcPts val="0"/>
              </a:spcAft>
              <a:buSzPts val="1200"/>
              <a:buChar char="●"/>
              <a:defRPr sz="1200"/>
            </a:lvl8pPr>
            <a:lvl9pPr indent="-304800" lvl="8" marL="4114800" rtl="0">
              <a:spcBef>
                <a:spcPts val="1000"/>
              </a:spcBef>
              <a:spcAft>
                <a:spcPts val="1000"/>
              </a:spcAft>
              <a:buSzPts val="1200"/>
              <a:buChar char="●"/>
              <a:defRPr sz="1200"/>
            </a:lvl9pPr>
          </a:lstStyle>
          <a:p/>
        </p:txBody>
      </p:sp>
      <p:sp>
        <p:nvSpPr>
          <p:cNvPr id="198" name="Google Shape;198;p27"/>
          <p:cNvSpPr txBox="1"/>
          <p:nvPr>
            <p:ph idx="5" type="body"/>
          </p:nvPr>
        </p:nvSpPr>
        <p:spPr>
          <a:xfrm>
            <a:off x="3629900" y="3598325"/>
            <a:ext cx="1884300" cy="867900"/>
          </a:xfrm>
          <a:prstGeom prst="rect">
            <a:avLst/>
          </a:prstGeom>
        </p:spPr>
        <p:txBody>
          <a:bodyPr anchorCtr="0" anchor="t" bIns="0" lIns="0" spcFirstLastPara="1" rIns="0" wrap="square" tIns="0">
            <a:noAutofit/>
          </a:bodyPr>
          <a:lstStyle>
            <a:lvl1pPr indent="-304800" lvl="0" marL="457200" rtl="0">
              <a:spcBef>
                <a:spcPts val="0"/>
              </a:spcBef>
              <a:spcAft>
                <a:spcPts val="0"/>
              </a:spcAft>
              <a:buSzPts val="1200"/>
              <a:buChar char="●"/>
              <a:defRPr sz="1200"/>
            </a:lvl1pPr>
            <a:lvl2pPr indent="-304800" lvl="1" marL="914400" rtl="0">
              <a:spcBef>
                <a:spcPts val="1000"/>
              </a:spcBef>
              <a:spcAft>
                <a:spcPts val="0"/>
              </a:spcAft>
              <a:buSzPts val="1200"/>
              <a:buChar char="●"/>
              <a:defRPr sz="1200"/>
            </a:lvl2pPr>
            <a:lvl3pPr indent="-304800" lvl="2" marL="1371600" rtl="0">
              <a:spcBef>
                <a:spcPts val="1000"/>
              </a:spcBef>
              <a:spcAft>
                <a:spcPts val="0"/>
              </a:spcAft>
              <a:buSzPts val="1200"/>
              <a:buChar char="●"/>
              <a:defRPr sz="1200"/>
            </a:lvl3pPr>
            <a:lvl4pPr indent="-304800" lvl="3" marL="1828800" rtl="0">
              <a:spcBef>
                <a:spcPts val="1000"/>
              </a:spcBef>
              <a:spcAft>
                <a:spcPts val="0"/>
              </a:spcAft>
              <a:buSzPts val="1200"/>
              <a:buChar char="●"/>
              <a:defRPr sz="1200"/>
            </a:lvl4pPr>
            <a:lvl5pPr indent="-304800" lvl="4" marL="2286000" rtl="0">
              <a:spcBef>
                <a:spcPts val="1000"/>
              </a:spcBef>
              <a:spcAft>
                <a:spcPts val="0"/>
              </a:spcAft>
              <a:buSzPts val="1200"/>
              <a:buChar char="●"/>
              <a:defRPr sz="1200"/>
            </a:lvl5pPr>
            <a:lvl6pPr indent="-304800" lvl="5" marL="2743200" rtl="0">
              <a:spcBef>
                <a:spcPts val="1000"/>
              </a:spcBef>
              <a:spcAft>
                <a:spcPts val="0"/>
              </a:spcAft>
              <a:buSzPts val="1200"/>
              <a:buChar char="●"/>
              <a:defRPr sz="1200"/>
            </a:lvl6pPr>
            <a:lvl7pPr indent="-304800" lvl="6" marL="3200400" rtl="0">
              <a:spcBef>
                <a:spcPts val="1000"/>
              </a:spcBef>
              <a:spcAft>
                <a:spcPts val="0"/>
              </a:spcAft>
              <a:buSzPts val="1200"/>
              <a:buChar char="●"/>
              <a:defRPr sz="1200"/>
            </a:lvl7pPr>
            <a:lvl8pPr indent="-304800" lvl="7" marL="3657600" rtl="0">
              <a:spcBef>
                <a:spcPts val="1000"/>
              </a:spcBef>
              <a:spcAft>
                <a:spcPts val="0"/>
              </a:spcAft>
              <a:buSzPts val="1200"/>
              <a:buChar char="●"/>
              <a:defRPr sz="1200"/>
            </a:lvl8pPr>
            <a:lvl9pPr indent="-304800" lvl="8" marL="4114800" rtl="0">
              <a:spcBef>
                <a:spcPts val="1000"/>
              </a:spcBef>
              <a:spcAft>
                <a:spcPts val="1000"/>
              </a:spcAft>
              <a:buSzPts val="1200"/>
              <a:buChar char="●"/>
              <a:defRPr sz="1200"/>
            </a:lvl9pPr>
          </a:lstStyle>
          <a:p/>
        </p:txBody>
      </p:sp>
      <p:sp>
        <p:nvSpPr>
          <p:cNvPr id="199" name="Google Shape;199;p27"/>
          <p:cNvSpPr txBox="1"/>
          <p:nvPr>
            <p:ph idx="6" type="body"/>
          </p:nvPr>
        </p:nvSpPr>
        <p:spPr>
          <a:xfrm>
            <a:off x="6828025" y="3598325"/>
            <a:ext cx="1884300" cy="867900"/>
          </a:xfrm>
          <a:prstGeom prst="rect">
            <a:avLst/>
          </a:prstGeom>
        </p:spPr>
        <p:txBody>
          <a:bodyPr anchorCtr="0" anchor="t" bIns="0" lIns="0" spcFirstLastPara="1" rIns="0" wrap="square" tIns="0">
            <a:noAutofit/>
          </a:bodyPr>
          <a:lstStyle>
            <a:lvl1pPr indent="-304800" lvl="0" marL="457200" rtl="0">
              <a:spcBef>
                <a:spcPts val="0"/>
              </a:spcBef>
              <a:spcAft>
                <a:spcPts val="0"/>
              </a:spcAft>
              <a:buSzPts val="1200"/>
              <a:buChar char="●"/>
              <a:defRPr sz="1200"/>
            </a:lvl1pPr>
            <a:lvl2pPr indent="-304800" lvl="1" marL="914400" rtl="0">
              <a:spcBef>
                <a:spcPts val="1000"/>
              </a:spcBef>
              <a:spcAft>
                <a:spcPts val="0"/>
              </a:spcAft>
              <a:buSzPts val="1200"/>
              <a:buChar char="●"/>
              <a:defRPr sz="1200"/>
            </a:lvl2pPr>
            <a:lvl3pPr indent="-304800" lvl="2" marL="1371600" rtl="0">
              <a:spcBef>
                <a:spcPts val="1000"/>
              </a:spcBef>
              <a:spcAft>
                <a:spcPts val="0"/>
              </a:spcAft>
              <a:buSzPts val="1200"/>
              <a:buChar char="●"/>
              <a:defRPr sz="1200"/>
            </a:lvl3pPr>
            <a:lvl4pPr indent="-304800" lvl="3" marL="1828800" rtl="0">
              <a:spcBef>
                <a:spcPts val="1000"/>
              </a:spcBef>
              <a:spcAft>
                <a:spcPts val="0"/>
              </a:spcAft>
              <a:buSzPts val="1200"/>
              <a:buChar char="●"/>
              <a:defRPr sz="1200"/>
            </a:lvl4pPr>
            <a:lvl5pPr indent="-304800" lvl="4" marL="2286000" rtl="0">
              <a:spcBef>
                <a:spcPts val="1000"/>
              </a:spcBef>
              <a:spcAft>
                <a:spcPts val="0"/>
              </a:spcAft>
              <a:buSzPts val="1200"/>
              <a:buChar char="●"/>
              <a:defRPr sz="1200"/>
            </a:lvl5pPr>
            <a:lvl6pPr indent="-304800" lvl="5" marL="2743200" rtl="0">
              <a:spcBef>
                <a:spcPts val="1000"/>
              </a:spcBef>
              <a:spcAft>
                <a:spcPts val="0"/>
              </a:spcAft>
              <a:buSzPts val="1200"/>
              <a:buChar char="●"/>
              <a:defRPr sz="1200"/>
            </a:lvl6pPr>
            <a:lvl7pPr indent="-304800" lvl="6" marL="3200400" rtl="0">
              <a:spcBef>
                <a:spcPts val="1000"/>
              </a:spcBef>
              <a:spcAft>
                <a:spcPts val="0"/>
              </a:spcAft>
              <a:buSzPts val="1200"/>
              <a:buChar char="●"/>
              <a:defRPr sz="1200"/>
            </a:lvl7pPr>
            <a:lvl8pPr indent="-304800" lvl="7" marL="3657600" rtl="0">
              <a:spcBef>
                <a:spcPts val="1000"/>
              </a:spcBef>
              <a:spcAft>
                <a:spcPts val="0"/>
              </a:spcAft>
              <a:buSzPts val="1200"/>
              <a:buChar char="●"/>
              <a:defRPr sz="1200"/>
            </a:lvl8pPr>
            <a:lvl9pPr indent="-304800" lvl="8" marL="4114800" rtl="0">
              <a:spcBef>
                <a:spcPts val="1000"/>
              </a:spcBef>
              <a:spcAft>
                <a:spcPts val="1000"/>
              </a:spcAft>
              <a:buSzPts val="1200"/>
              <a:buChar char="●"/>
              <a:defRPr sz="1200"/>
            </a:lvl9pPr>
          </a:lstStyle>
          <a:p/>
        </p:txBody>
      </p:sp>
      <p:sp>
        <p:nvSpPr>
          <p:cNvPr id="200" name="Google Shape;200;p27"/>
          <p:cNvSpPr txBox="1"/>
          <p:nvPr>
            <p:ph type="title"/>
          </p:nvPr>
        </p:nvSpPr>
        <p:spPr>
          <a:xfrm>
            <a:off x="431725" y="368825"/>
            <a:ext cx="8280600" cy="572700"/>
          </a:xfrm>
          <a:prstGeom prst="rect">
            <a:avLst/>
          </a:prstGeom>
        </p:spPr>
        <p:txBody>
          <a:bodyPr anchorCtr="0" anchor="t" bIns="0" lIns="0" spcFirstLastPara="1" rIns="0" wrap="square" tIns="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01" name="Google Shape;201;p27"/>
          <p:cNvSpPr txBox="1"/>
          <p:nvPr>
            <p:ph idx="7" type="subTitle"/>
          </p:nvPr>
        </p:nvSpPr>
        <p:spPr>
          <a:xfrm>
            <a:off x="431700" y="3219525"/>
            <a:ext cx="1884300" cy="319200"/>
          </a:xfrm>
          <a:prstGeom prst="rect">
            <a:avLst/>
          </a:prstGeom>
        </p:spPr>
        <p:txBody>
          <a:bodyPr anchorCtr="0" anchor="t" bIns="0" lIns="0" spcFirstLastPara="1" rIns="0" wrap="square" tIns="0">
            <a:noAutofit/>
          </a:bodyPr>
          <a:lstStyle>
            <a:lvl1pPr lvl="0" rtl="0">
              <a:lnSpc>
                <a:spcPct val="100000"/>
              </a:lnSpc>
              <a:spcBef>
                <a:spcPts val="0"/>
              </a:spcBef>
              <a:spcAft>
                <a:spcPts val="0"/>
              </a:spcAft>
              <a:buSzPts val="1400"/>
              <a:buNone/>
              <a:defRPr b="1" sz="1400">
                <a:solidFill>
                  <a:schemeClr val="accent1"/>
                </a:solidFill>
              </a:defRPr>
            </a:lvl1pPr>
            <a:lvl2pPr lvl="1" rtl="0">
              <a:lnSpc>
                <a:spcPct val="100000"/>
              </a:lnSpc>
              <a:spcBef>
                <a:spcPts val="0"/>
              </a:spcBef>
              <a:spcAft>
                <a:spcPts val="0"/>
              </a:spcAft>
              <a:buSzPts val="1400"/>
              <a:buNone/>
              <a:defRPr b="1" sz="1400">
                <a:solidFill>
                  <a:schemeClr val="accent1"/>
                </a:solidFill>
              </a:defRPr>
            </a:lvl2pPr>
            <a:lvl3pPr lvl="2" rtl="0">
              <a:lnSpc>
                <a:spcPct val="100000"/>
              </a:lnSpc>
              <a:spcBef>
                <a:spcPts val="0"/>
              </a:spcBef>
              <a:spcAft>
                <a:spcPts val="0"/>
              </a:spcAft>
              <a:buSzPts val="1400"/>
              <a:buNone/>
              <a:defRPr b="1" sz="1400">
                <a:solidFill>
                  <a:schemeClr val="accent1"/>
                </a:solidFill>
              </a:defRPr>
            </a:lvl3pPr>
            <a:lvl4pPr lvl="3" rtl="0">
              <a:lnSpc>
                <a:spcPct val="100000"/>
              </a:lnSpc>
              <a:spcBef>
                <a:spcPts val="0"/>
              </a:spcBef>
              <a:spcAft>
                <a:spcPts val="0"/>
              </a:spcAft>
              <a:buSzPts val="1400"/>
              <a:buNone/>
              <a:defRPr b="1" sz="1400">
                <a:solidFill>
                  <a:schemeClr val="accent1"/>
                </a:solidFill>
              </a:defRPr>
            </a:lvl4pPr>
            <a:lvl5pPr lvl="4" rtl="0">
              <a:lnSpc>
                <a:spcPct val="100000"/>
              </a:lnSpc>
              <a:spcBef>
                <a:spcPts val="0"/>
              </a:spcBef>
              <a:spcAft>
                <a:spcPts val="0"/>
              </a:spcAft>
              <a:buSzPts val="1400"/>
              <a:buNone/>
              <a:defRPr b="1" sz="1400">
                <a:solidFill>
                  <a:schemeClr val="accent1"/>
                </a:solidFill>
              </a:defRPr>
            </a:lvl5pPr>
            <a:lvl6pPr lvl="5" rtl="0">
              <a:lnSpc>
                <a:spcPct val="100000"/>
              </a:lnSpc>
              <a:spcBef>
                <a:spcPts val="0"/>
              </a:spcBef>
              <a:spcAft>
                <a:spcPts val="0"/>
              </a:spcAft>
              <a:buSzPts val="1400"/>
              <a:buNone/>
              <a:defRPr b="1" sz="1400">
                <a:solidFill>
                  <a:schemeClr val="accent1"/>
                </a:solidFill>
              </a:defRPr>
            </a:lvl6pPr>
            <a:lvl7pPr lvl="6" rtl="0">
              <a:lnSpc>
                <a:spcPct val="100000"/>
              </a:lnSpc>
              <a:spcBef>
                <a:spcPts val="0"/>
              </a:spcBef>
              <a:spcAft>
                <a:spcPts val="0"/>
              </a:spcAft>
              <a:buSzPts val="1400"/>
              <a:buNone/>
              <a:defRPr b="1" sz="1400">
                <a:solidFill>
                  <a:schemeClr val="accent1"/>
                </a:solidFill>
              </a:defRPr>
            </a:lvl7pPr>
            <a:lvl8pPr lvl="7" rtl="0">
              <a:lnSpc>
                <a:spcPct val="100000"/>
              </a:lnSpc>
              <a:spcBef>
                <a:spcPts val="0"/>
              </a:spcBef>
              <a:spcAft>
                <a:spcPts val="0"/>
              </a:spcAft>
              <a:buSzPts val="1400"/>
              <a:buNone/>
              <a:defRPr b="1" sz="1400">
                <a:solidFill>
                  <a:schemeClr val="accent1"/>
                </a:solidFill>
              </a:defRPr>
            </a:lvl8pPr>
            <a:lvl9pPr lvl="8" rtl="0">
              <a:lnSpc>
                <a:spcPct val="100000"/>
              </a:lnSpc>
              <a:spcBef>
                <a:spcPts val="0"/>
              </a:spcBef>
              <a:spcAft>
                <a:spcPts val="0"/>
              </a:spcAft>
              <a:buSzPts val="1400"/>
              <a:buNone/>
              <a:defRPr b="1" sz="1400">
                <a:solidFill>
                  <a:schemeClr val="accent1"/>
                </a:solidFill>
              </a:defRPr>
            </a:lvl9pPr>
          </a:lstStyle>
          <a:p/>
        </p:txBody>
      </p:sp>
      <p:sp>
        <p:nvSpPr>
          <p:cNvPr id="202" name="Google Shape;202;p27"/>
          <p:cNvSpPr txBox="1"/>
          <p:nvPr>
            <p:ph idx="8" type="subTitle"/>
          </p:nvPr>
        </p:nvSpPr>
        <p:spPr>
          <a:xfrm>
            <a:off x="3630000" y="3219525"/>
            <a:ext cx="1884300" cy="319200"/>
          </a:xfrm>
          <a:prstGeom prst="rect">
            <a:avLst/>
          </a:prstGeom>
        </p:spPr>
        <p:txBody>
          <a:bodyPr anchorCtr="0" anchor="t" bIns="0" lIns="0" spcFirstLastPara="1" rIns="0" wrap="square" tIns="0">
            <a:noAutofit/>
          </a:bodyPr>
          <a:lstStyle>
            <a:lvl1pPr lvl="0" rtl="0">
              <a:lnSpc>
                <a:spcPct val="100000"/>
              </a:lnSpc>
              <a:spcBef>
                <a:spcPts val="0"/>
              </a:spcBef>
              <a:spcAft>
                <a:spcPts val="0"/>
              </a:spcAft>
              <a:buSzPts val="1400"/>
              <a:buNone/>
              <a:defRPr b="1" sz="1400">
                <a:solidFill>
                  <a:schemeClr val="accent1"/>
                </a:solidFill>
              </a:defRPr>
            </a:lvl1pPr>
            <a:lvl2pPr lvl="1" rtl="0">
              <a:lnSpc>
                <a:spcPct val="100000"/>
              </a:lnSpc>
              <a:spcBef>
                <a:spcPts val="0"/>
              </a:spcBef>
              <a:spcAft>
                <a:spcPts val="0"/>
              </a:spcAft>
              <a:buSzPts val="1400"/>
              <a:buNone/>
              <a:defRPr b="1" sz="1400">
                <a:solidFill>
                  <a:schemeClr val="accent1"/>
                </a:solidFill>
              </a:defRPr>
            </a:lvl2pPr>
            <a:lvl3pPr lvl="2" rtl="0">
              <a:lnSpc>
                <a:spcPct val="100000"/>
              </a:lnSpc>
              <a:spcBef>
                <a:spcPts val="0"/>
              </a:spcBef>
              <a:spcAft>
                <a:spcPts val="0"/>
              </a:spcAft>
              <a:buSzPts val="1400"/>
              <a:buNone/>
              <a:defRPr b="1" sz="1400">
                <a:solidFill>
                  <a:schemeClr val="accent1"/>
                </a:solidFill>
              </a:defRPr>
            </a:lvl3pPr>
            <a:lvl4pPr lvl="3" rtl="0">
              <a:lnSpc>
                <a:spcPct val="100000"/>
              </a:lnSpc>
              <a:spcBef>
                <a:spcPts val="0"/>
              </a:spcBef>
              <a:spcAft>
                <a:spcPts val="0"/>
              </a:spcAft>
              <a:buSzPts val="1400"/>
              <a:buNone/>
              <a:defRPr b="1" sz="1400">
                <a:solidFill>
                  <a:schemeClr val="accent1"/>
                </a:solidFill>
              </a:defRPr>
            </a:lvl4pPr>
            <a:lvl5pPr lvl="4" rtl="0">
              <a:lnSpc>
                <a:spcPct val="100000"/>
              </a:lnSpc>
              <a:spcBef>
                <a:spcPts val="0"/>
              </a:spcBef>
              <a:spcAft>
                <a:spcPts val="0"/>
              </a:spcAft>
              <a:buSzPts val="1400"/>
              <a:buNone/>
              <a:defRPr b="1" sz="1400">
                <a:solidFill>
                  <a:schemeClr val="accent1"/>
                </a:solidFill>
              </a:defRPr>
            </a:lvl5pPr>
            <a:lvl6pPr lvl="5" rtl="0">
              <a:lnSpc>
                <a:spcPct val="100000"/>
              </a:lnSpc>
              <a:spcBef>
                <a:spcPts val="0"/>
              </a:spcBef>
              <a:spcAft>
                <a:spcPts val="0"/>
              </a:spcAft>
              <a:buSzPts val="1400"/>
              <a:buNone/>
              <a:defRPr b="1" sz="1400">
                <a:solidFill>
                  <a:schemeClr val="accent1"/>
                </a:solidFill>
              </a:defRPr>
            </a:lvl6pPr>
            <a:lvl7pPr lvl="6" rtl="0">
              <a:lnSpc>
                <a:spcPct val="100000"/>
              </a:lnSpc>
              <a:spcBef>
                <a:spcPts val="0"/>
              </a:spcBef>
              <a:spcAft>
                <a:spcPts val="0"/>
              </a:spcAft>
              <a:buSzPts val="1400"/>
              <a:buNone/>
              <a:defRPr b="1" sz="1400">
                <a:solidFill>
                  <a:schemeClr val="accent1"/>
                </a:solidFill>
              </a:defRPr>
            </a:lvl7pPr>
            <a:lvl8pPr lvl="7" rtl="0">
              <a:lnSpc>
                <a:spcPct val="100000"/>
              </a:lnSpc>
              <a:spcBef>
                <a:spcPts val="0"/>
              </a:spcBef>
              <a:spcAft>
                <a:spcPts val="0"/>
              </a:spcAft>
              <a:buSzPts val="1400"/>
              <a:buNone/>
              <a:defRPr b="1" sz="1400">
                <a:solidFill>
                  <a:schemeClr val="accent1"/>
                </a:solidFill>
              </a:defRPr>
            </a:lvl8pPr>
            <a:lvl9pPr lvl="8" rtl="0">
              <a:lnSpc>
                <a:spcPct val="100000"/>
              </a:lnSpc>
              <a:spcBef>
                <a:spcPts val="0"/>
              </a:spcBef>
              <a:spcAft>
                <a:spcPts val="0"/>
              </a:spcAft>
              <a:buSzPts val="1400"/>
              <a:buNone/>
              <a:defRPr b="1" sz="1400">
                <a:solidFill>
                  <a:schemeClr val="accent1"/>
                </a:solidFill>
              </a:defRPr>
            </a:lvl9pPr>
          </a:lstStyle>
          <a:p/>
        </p:txBody>
      </p:sp>
      <p:sp>
        <p:nvSpPr>
          <p:cNvPr id="203" name="Google Shape;203;p27"/>
          <p:cNvSpPr txBox="1"/>
          <p:nvPr>
            <p:ph idx="9" type="subTitle"/>
          </p:nvPr>
        </p:nvSpPr>
        <p:spPr>
          <a:xfrm>
            <a:off x="6828000" y="3219525"/>
            <a:ext cx="1884300" cy="319200"/>
          </a:xfrm>
          <a:prstGeom prst="rect">
            <a:avLst/>
          </a:prstGeom>
        </p:spPr>
        <p:txBody>
          <a:bodyPr anchorCtr="0" anchor="t" bIns="0" lIns="0" spcFirstLastPara="1" rIns="0" wrap="square" tIns="0">
            <a:noAutofit/>
          </a:bodyPr>
          <a:lstStyle>
            <a:lvl1pPr lvl="0" rtl="0">
              <a:lnSpc>
                <a:spcPct val="100000"/>
              </a:lnSpc>
              <a:spcBef>
                <a:spcPts val="0"/>
              </a:spcBef>
              <a:spcAft>
                <a:spcPts val="0"/>
              </a:spcAft>
              <a:buSzPts val="1400"/>
              <a:buNone/>
              <a:defRPr b="1" sz="1400">
                <a:solidFill>
                  <a:schemeClr val="accent1"/>
                </a:solidFill>
              </a:defRPr>
            </a:lvl1pPr>
            <a:lvl2pPr lvl="1" rtl="0">
              <a:lnSpc>
                <a:spcPct val="100000"/>
              </a:lnSpc>
              <a:spcBef>
                <a:spcPts val="0"/>
              </a:spcBef>
              <a:spcAft>
                <a:spcPts val="0"/>
              </a:spcAft>
              <a:buSzPts val="1400"/>
              <a:buNone/>
              <a:defRPr b="1" sz="1400">
                <a:solidFill>
                  <a:schemeClr val="accent1"/>
                </a:solidFill>
              </a:defRPr>
            </a:lvl2pPr>
            <a:lvl3pPr lvl="2" rtl="0">
              <a:lnSpc>
                <a:spcPct val="100000"/>
              </a:lnSpc>
              <a:spcBef>
                <a:spcPts val="0"/>
              </a:spcBef>
              <a:spcAft>
                <a:spcPts val="0"/>
              </a:spcAft>
              <a:buSzPts val="1400"/>
              <a:buNone/>
              <a:defRPr b="1" sz="1400">
                <a:solidFill>
                  <a:schemeClr val="accent1"/>
                </a:solidFill>
              </a:defRPr>
            </a:lvl3pPr>
            <a:lvl4pPr lvl="3" rtl="0">
              <a:lnSpc>
                <a:spcPct val="100000"/>
              </a:lnSpc>
              <a:spcBef>
                <a:spcPts val="0"/>
              </a:spcBef>
              <a:spcAft>
                <a:spcPts val="0"/>
              </a:spcAft>
              <a:buSzPts val="1400"/>
              <a:buNone/>
              <a:defRPr b="1" sz="1400">
                <a:solidFill>
                  <a:schemeClr val="accent1"/>
                </a:solidFill>
              </a:defRPr>
            </a:lvl4pPr>
            <a:lvl5pPr lvl="4" rtl="0">
              <a:lnSpc>
                <a:spcPct val="100000"/>
              </a:lnSpc>
              <a:spcBef>
                <a:spcPts val="0"/>
              </a:spcBef>
              <a:spcAft>
                <a:spcPts val="0"/>
              </a:spcAft>
              <a:buSzPts val="1400"/>
              <a:buNone/>
              <a:defRPr b="1" sz="1400">
                <a:solidFill>
                  <a:schemeClr val="accent1"/>
                </a:solidFill>
              </a:defRPr>
            </a:lvl5pPr>
            <a:lvl6pPr lvl="5" rtl="0">
              <a:lnSpc>
                <a:spcPct val="100000"/>
              </a:lnSpc>
              <a:spcBef>
                <a:spcPts val="0"/>
              </a:spcBef>
              <a:spcAft>
                <a:spcPts val="0"/>
              </a:spcAft>
              <a:buSzPts val="1400"/>
              <a:buNone/>
              <a:defRPr b="1" sz="1400">
                <a:solidFill>
                  <a:schemeClr val="accent1"/>
                </a:solidFill>
              </a:defRPr>
            </a:lvl6pPr>
            <a:lvl7pPr lvl="6" rtl="0">
              <a:lnSpc>
                <a:spcPct val="100000"/>
              </a:lnSpc>
              <a:spcBef>
                <a:spcPts val="0"/>
              </a:spcBef>
              <a:spcAft>
                <a:spcPts val="0"/>
              </a:spcAft>
              <a:buSzPts val="1400"/>
              <a:buNone/>
              <a:defRPr b="1" sz="1400">
                <a:solidFill>
                  <a:schemeClr val="accent1"/>
                </a:solidFill>
              </a:defRPr>
            </a:lvl7pPr>
            <a:lvl8pPr lvl="7" rtl="0">
              <a:lnSpc>
                <a:spcPct val="100000"/>
              </a:lnSpc>
              <a:spcBef>
                <a:spcPts val="0"/>
              </a:spcBef>
              <a:spcAft>
                <a:spcPts val="0"/>
              </a:spcAft>
              <a:buSzPts val="1400"/>
              <a:buNone/>
              <a:defRPr b="1" sz="1400">
                <a:solidFill>
                  <a:schemeClr val="accent1"/>
                </a:solidFill>
              </a:defRPr>
            </a:lvl8pPr>
            <a:lvl9pPr lvl="8" rtl="0">
              <a:lnSpc>
                <a:spcPct val="100000"/>
              </a:lnSpc>
              <a:spcBef>
                <a:spcPts val="0"/>
              </a:spcBef>
              <a:spcAft>
                <a:spcPts val="0"/>
              </a:spcAft>
              <a:buSzPts val="1400"/>
              <a:buNone/>
              <a:defRPr b="1" sz="1400">
                <a:solidFill>
                  <a:schemeClr val="accent1"/>
                </a:solidFill>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_4 circle images, subtitle, body">
  <p:cSld name="TITLE_ONLY_1_1_1_1">
    <p:spTree>
      <p:nvGrpSpPr>
        <p:cNvPr id="204" name="Shape 204"/>
        <p:cNvGrpSpPr/>
        <p:nvPr/>
      </p:nvGrpSpPr>
      <p:grpSpPr>
        <a:xfrm>
          <a:off x="0" y="0"/>
          <a:ext cx="0" cy="0"/>
          <a:chOff x="0" y="0"/>
          <a:chExt cx="0" cy="0"/>
        </a:xfrm>
      </p:grpSpPr>
      <p:sp>
        <p:nvSpPr>
          <p:cNvPr id="205" name="Google Shape;205;p28"/>
          <p:cNvSpPr txBox="1"/>
          <p:nvPr>
            <p:ph idx="12" type="sldNum"/>
          </p:nvPr>
        </p:nvSpPr>
        <p:spPr>
          <a:xfrm>
            <a:off x="8320058" y="47394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206" name="Google Shape;206;p28"/>
          <p:cNvSpPr/>
          <p:nvPr>
            <p:ph idx="2" type="pic"/>
          </p:nvPr>
        </p:nvSpPr>
        <p:spPr>
          <a:xfrm>
            <a:off x="431726" y="1182950"/>
            <a:ext cx="1662000" cy="1661700"/>
          </a:xfrm>
          <a:prstGeom prst="ellipse">
            <a:avLst/>
          </a:prstGeom>
          <a:noFill/>
          <a:ln>
            <a:noFill/>
          </a:ln>
        </p:spPr>
      </p:sp>
      <p:sp>
        <p:nvSpPr>
          <p:cNvPr id="207" name="Google Shape;207;p28"/>
          <p:cNvSpPr/>
          <p:nvPr>
            <p:ph idx="3" type="pic"/>
          </p:nvPr>
        </p:nvSpPr>
        <p:spPr>
          <a:xfrm>
            <a:off x="2638009" y="1182950"/>
            <a:ext cx="1662000" cy="1661700"/>
          </a:xfrm>
          <a:prstGeom prst="ellipse">
            <a:avLst/>
          </a:prstGeom>
          <a:noFill/>
          <a:ln>
            <a:noFill/>
          </a:ln>
        </p:spPr>
      </p:sp>
      <p:sp>
        <p:nvSpPr>
          <p:cNvPr id="208" name="Google Shape;208;p28"/>
          <p:cNvSpPr/>
          <p:nvPr>
            <p:ph idx="4" type="pic"/>
          </p:nvPr>
        </p:nvSpPr>
        <p:spPr>
          <a:xfrm>
            <a:off x="4844292" y="1182950"/>
            <a:ext cx="1662000" cy="1661700"/>
          </a:xfrm>
          <a:prstGeom prst="ellipse">
            <a:avLst/>
          </a:prstGeom>
          <a:noFill/>
          <a:ln>
            <a:noFill/>
          </a:ln>
        </p:spPr>
      </p:sp>
      <p:sp>
        <p:nvSpPr>
          <p:cNvPr id="209" name="Google Shape;209;p28"/>
          <p:cNvSpPr/>
          <p:nvPr>
            <p:ph idx="5" type="pic"/>
          </p:nvPr>
        </p:nvSpPr>
        <p:spPr>
          <a:xfrm>
            <a:off x="7050575" y="1182950"/>
            <a:ext cx="1662000" cy="1661700"/>
          </a:xfrm>
          <a:prstGeom prst="ellipse">
            <a:avLst/>
          </a:prstGeom>
          <a:noFill/>
          <a:ln>
            <a:noFill/>
          </a:ln>
        </p:spPr>
      </p:sp>
      <p:sp>
        <p:nvSpPr>
          <p:cNvPr id="210" name="Google Shape;210;p28"/>
          <p:cNvSpPr txBox="1"/>
          <p:nvPr>
            <p:ph idx="1" type="body"/>
          </p:nvPr>
        </p:nvSpPr>
        <p:spPr>
          <a:xfrm>
            <a:off x="431775" y="3420325"/>
            <a:ext cx="1662000" cy="951000"/>
          </a:xfrm>
          <a:prstGeom prst="rect">
            <a:avLst/>
          </a:prstGeom>
        </p:spPr>
        <p:txBody>
          <a:bodyPr anchorCtr="0" anchor="t" bIns="0" lIns="0" spcFirstLastPara="1" rIns="0" wrap="square" tIns="0">
            <a:noAutofit/>
          </a:bodyPr>
          <a:lstStyle>
            <a:lvl1pPr indent="-292100" lvl="0" marL="457200" rtl="0">
              <a:spcBef>
                <a:spcPts val="0"/>
              </a:spcBef>
              <a:spcAft>
                <a:spcPts val="0"/>
              </a:spcAft>
              <a:buSzPts val="1000"/>
              <a:buChar char="●"/>
              <a:defRPr sz="1000"/>
            </a:lvl1pPr>
            <a:lvl2pPr indent="-292100" lvl="1" marL="914400" rtl="0">
              <a:spcBef>
                <a:spcPts val="1000"/>
              </a:spcBef>
              <a:spcAft>
                <a:spcPts val="0"/>
              </a:spcAft>
              <a:buSzPts val="1000"/>
              <a:buChar char="●"/>
              <a:defRPr sz="1000"/>
            </a:lvl2pPr>
            <a:lvl3pPr indent="-292100" lvl="2" marL="1371600" rtl="0">
              <a:spcBef>
                <a:spcPts val="1000"/>
              </a:spcBef>
              <a:spcAft>
                <a:spcPts val="0"/>
              </a:spcAft>
              <a:buSzPts val="1000"/>
              <a:buChar char="●"/>
              <a:defRPr sz="1000"/>
            </a:lvl3pPr>
            <a:lvl4pPr indent="-292100" lvl="3" marL="1828800" rtl="0">
              <a:spcBef>
                <a:spcPts val="1000"/>
              </a:spcBef>
              <a:spcAft>
                <a:spcPts val="0"/>
              </a:spcAft>
              <a:buSzPts val="1000"/>
              <a:buChar char="●"/>
              <a:defRPr sz="1000"/>
            </a:lvl4pPr>
            <a:lvl5pPr indent="-292100" lvl="4" marL="2286000" rtl="0">
              <a:spcBef>
                <a:spcPts val="1000"/>
              </a:spcBef>
              <a:spcAft>
                <a:spcPts val="0"/>
              </a:spcAft>
              <a:buSzPts val="1000"/>
              <a:buChar char="●"/>
              <a:defRPr sz="1000"/>
            </a:lvl5pPr>
            <a:lvl6pPr indent="-292100" lvl="5" marL="2743200" rtl="0">
              <a:spcBef>
                <a:spcPts val="1000"/>
              </a:spcBef>
              <a:spcAft>
                <a:spcPts val="0"/>
              </a:spcAft>
              <a:buSzPts val="1000"/>
              <a:buChar char="●"/>
              <a:defRPr sz="1000"/>
            </a:lvl6pPr>
            <a:lvl7pPr indent="-292100" lvl="6" marL="3200400" rtl="0">
              <a:spcBef>
                <a:spcPts val="1000"/>
              </a:spcBef>
              <a:spcAft>
                <a:spcPts val="0"/>
              </a:spcAft>
              <a:buSzPts val="1000"/>
              <a:buChar char="●"/>
              <a:defRPr sz="1000"/>
            </a:lvl7pPr>
            <a:lvl8pPr indent="-292100" lvl="7" marL="3657600" rtl="0">
              <a:spcBef>
                <a:spcPts val="1000"/>
              </a:spcBef>
              <a:spcAft>
                <a:spcPts val="0"/>
              </a:spcAft>
              <a:buSzPts val="1000"/>
              <a:buChar char="●"/>
              <a:defRPr sz="1000"/>
            </a:lvl8pPr>
            <a:lvl9pPr indent="-292100" lvl="8" marL="4114800" rtl="0">
              <a:spcBef>
                <a:spcPts val="1000"/>
              </a:spcBef>
              <a:spcAft>
                <a:spcPts val="1000"/>
              </a:spcAft>
              <a:buSzPts val="1000"/>
              <a:buChar char="●"/>
              <a:defRPr sz="1000"/>
            </a:lvl9pPr>
          </a:lstStyle>
          <a:p/>
        </p:txBody>
      </p:sp>
      <p:sp>
        <p:nvSpPr>
          <p:cNvPr id="211" name="Google Shape;211;p28"/>
          <p:cNvSpPr txBox="1"/>
          <p:nvPr>
            <p:ph idx="6" type="body"/>
          </p:nvPr>
        </p:nvSpPr>
        <p:spPr>
          <a:xfrm>
            <a:off x="2638000" y="3420325"/>
            <a:ext cx="1662000" cy="951000"/>
          </a:xfrm>
          <a:prstGeom prst="rect">
            <a:avLst/>
          </a:prstGeom>
        </p:spPr>
        <p:txBody>
          <a:bodyPr anchorCtr="0" anchor="t" bIns="0" lIns="0" spcFirstLastPara="1" rIns="0" wrap="square" tIns="0">
            <a:noAutofit/>
          </a:bodyPr>
          <a:lstStyle>
            <a:lvl1pPr indent="-292100" lvl="0" marL="457200" rtl="0">
              <a:spcBef>
                <a:spcPts val="0"/>
              </a:spcBef>
              <a:spcAft>
                <a:spcPts val="0"/>
              </a:spcAft>
              <a:buSzPts val="1000"/>
              <a:buChar char="●"/>
              <a:defRPr sz="1000"/>
            </a:lvl1pPr>
            <a:lvl2pPr indent="-292100" lvl="1" marL="914400" rtl="0">
              <a:spcBef>
                <a:spcPts val="1000"/>
              </a:spcBef>
              <a:spcAft>
                <a:spcPts val="0"/>
              </a:spcAft>
              <a:buSzPts val="1000"/>
              <a:buChar char="●"/>
              <a:defRPr sz="1000"/>
            </a:lvl2pPr>
            <a:lvl3pPr indent="-292100" lvl="2" marL="1371600" rtl="0">
              <a:spcBef>
                <a:spcPts val="1000"/>
              </a:spcBef>
              <a:spcAft>
                <a:spcPts val="0"/>
              </a:spcAft>
              <a:buSzPts val="1000"/>
              <a:buChar char="●"/>
              <a:defRPr sz="1000"/>
            </a:lvl3pPr>
            <a:lvl4pPr indent="-292100" lvl="3" marL="1828800" rtl="0">
              <a:spcBef>
                <a:spcPts val="1000"/>
              </a:spcBef>
              <a:spcAft>
                <a:spcPts val="0"/>
              </a:spcAft>
              <a:buSzPts val="1000"/>
              <a:buChar char="●"/>
              <a:defRPr sz="1000"/>
            </a:lvl4pPr>
            <a:lvl5pPr indent="-292100" lvl="4" marL="2286000" rtl="0">
              <a:spcBef>
                <a:spcPts val="1000"/>
              </a:spcBef>
              <a:spcAft>
                <a:spcPts val="0"/>
              </a:spcAft>
              <a:buSzPts val="1000"/>
              <a:buChar char="●"/>
              <a:defRPr sz="1000"/>
            </a:lvl5pPr>
            <a:lvl6pPr indent="-292100" lvl="5" marL="2743200" rtl="0">
              <a:spcBef>
                <a:spcPts val="1000"/>
              </a:spcBef>
              <a:spcAft>
                <a:spcPts val="0"/>
              </a:spcAft>
              <a:buSzPts val="1000"/>
              <a:buChar char="●"/>
              <a:defRPr sz="1000"/>
            </a:lvl6pPr>
            <a:lvl7pPr indent="-292100" lvl="6" marL="3200400" rtl="0">
              <a:spcBef>
                <a:spcPts val="1000"/>
              </a:spcBef>
              <a:spcAft>
                <a:spcPts val="0"/>
              </a:spcAft>
              <a:buSzPts val="1000"/>
              <a:buChar char="●"/>
              <a:defRPr sz="1000"/>
            </a:lvl7pPr>
            <a:lvl8pPr indent="-292100" lvl="7" marL="3657600" rtl="0">
              <a:spcBef>
                <a:spcPts val="1000"/>
              </a:spcBef>
              <a:spcAft>
                <a:spcPts val="0"/>
              </a:spcAft>
              <a:buSzPts val="1000"/>
              <a:buChar char="●"/>
              <a:defRPr sz="1000"/>
            </a:lvl8pPr>
            <a:lvl9pPr indent="-292100" lvl="8" marL="4114800" rtl="0">
              <a:spcBef>
                <a:spcPts val="1000"/>
              </a:spcBef>
              <a:spcAft>
                <a:spcPts val="1000"/>
              </a:spcAft>
              <a:buSzPts val="1000"/>
              <a:buChar char="●"/>
              <a:defRPr sz="1000"/>
            </a:lvl9pPr>
          </a:lstStyle>
          <a:p/>
        </p:txBody>
      </p:sp>
      <p:sp>
        <p:nvSpPr>
          <p:cNvPr id="212" name="Google Shape;212;p28"/>
          <p:cNvSpPr txBox="1"/>
          <p:nvPr>
            <p:ph idx="7" type="body"/>
          </p:nvPr>
        </p:nvSpPr>
        <p:spPr>
          <a:xfrm>
            <a:off x="4844225" y="3420325"/>
            <a:ext cx="1662000" cy="951000"/>
          </a:xfrm>
          <a:prstGeom prst="rect">
            <a:avLst/>
          </a:prstGeom>
        </p:spPr>
        <p:txBody>
          <a:bodyPr anchorCtr="0" anchor="t" bIns="0" lIns="0" spcFirstLastPara="1" rIns="0" wrap="square" tIns="0">
            <a:noAutofit/>
          </a:bodyPr>
          <a:lstStyle>
            <a:lvl1pPr indent="-292100" lvl="0" marL="457200" rtl="0">
              <a:spcBef>
                <a:spcPts val="0"/>
              </a:spcBef>
              <a:spcAft>
                <a:spcPts val="0"/>
              </a:spcAft>
              <a:buSzPts val="1000"/>
              <a:buChar char="●"/>
              <a:defRPr sz="1000"/>
            </a:lvl1pPr>
            <a:lvl2pPr indent="-292100" lvl="1" marL="914400" rtl="0">
              <a:spcBef>
                <a:spcPts val="1000"/>
              </a:spcBef>
              <a:spcAft>
                <a:spcPts val="0"/>
              </a:spcAft>
              <a:buSzPts val="1000"/>
              <a:buChar char="●"/>
              <a:defRPr sz="1000"/>
            </a:lvl2pPr>
            <a:lvl3pPr indent="-292100" lvl="2" marL="1371600" rtl="0">
              <a:spcBef>
                <a:spcPts val="1000"/>
              </a:spcBef>
              <a:spcAft>
                <a:spcPts val="0"/>
              </a:spcAft>
              <a:buSzPts val="1000"/>
              <a:buChar char="●"/>
              <a:defRPr sz="1000"/>
            </a:lvl3pPr>
            <a:lvl4pPr indent="-292100" lvl="3" marL="1828800" rtl="0">
              <a:spcBef>
                <a:spcPts val="1000"/>
              </a:spcBef>
              <a:spcAft>
                <a:spcPts val="0"/>
              </a:spcAft>
              <a:buSzPts val="1000"/>
              <a:buChar char="●"/>
              <a:defRPr sz="1000"/>
            </a:lvl4pPr>
            <a:lvl5pPr indent="-292100" lvl="4" marL="2286000" rtl="0">
              <a:spcBef>
                <a:spcPts val="1000"/>
              </a:spcBef>
              <a:spcAft>
                <a:spcPts val="0"/>
              </a:spcAft>
              <a:buSzPts val="1000"/>
              <a:buChar char="●"/>
              <a:defRPr sz="1000"/>
            </a:lvl5pPr>
            <a:lvl6pPr indent="-292100" lvl="5" marL="2743200" rtl="0">
              <a:spcBef>
                <a:spcPts val="1000"/>
              </a:spcBef>
              <a:spcAft>
                <a:spcPts val="0"/>
              </a:spcAft>
              <a:buSzPts val="1000"/>
              <a:buChar char="●"/>
              <a:defRPr sz="1000"/>
            </a:lvl6pPr>
            <a:lvl7pPr indent="-292100" lvl="6" marL="3200400" rtl="0">
              <a:spcBef>
                <a:spcPts val="1000"/>
              </a:spcBef>
              <a:spcAft>
                <a:spcPts val="0"/>
              </a:spcAft>
              <a:buSzPts val="1000"/>
              <a:buChar char="●"/>
              <a:defRPr sz="1000"/>
            </a:lvl7pPr>
            <a:lvl8pPr indent="-292100" lvl="7" marL="3657600" rtl="0">
              <a:spcBef>
                <a:spcPts val="1000"/>
              </a:spcBef>
              <a:spcAft>
                <a:spcPts val="0"/>
              </a:spcAft>
              <a:buSzPts val="1000"/>
              <a:buChar char="●"/>
              <a:defRPr sz="1000"/>
            </a:lvl8pPr>
            <a:lvl9pPr indent="-292100" lvl="8" marL="4114800" rtl="0">
              <a:spcBef>
                <a:spcPts val="1000"/>
              </a:spcBef>
              <a:spcAft>
                <a:spcPts val="1000"/>
              </a:spcAft>
              <a:buSzPts val="1000"/>
              <a:buChar char="●"/>
              <a:defRPr sz="1000"/>
            </a:lvl9pPr>
          </a:lstStyle>
          <a:p/>
        </p:txBody>
      </p:sp>
      <p:sp>
        <p:nvSpPr>
          <p:cNvPr id="213" name="Google Shape;213;p28"/>
          <p:cNvSpPr txBox="1"/>
          <p:nvPr>
            <p:ph idx="8" type="body"/>
          </p:nvPr>
        </p:nvSpPr>
        <p:spPr>
          <a:xfrm>
            <a:off x="7050450" y="3420325"/>
            <a:ext cx="1662000" cy="951000"/>
          </a:xfrm>
          <a:prstGeom prst="rect">
            <a:avLst/>
          </a:prstGeom>
        </p:spPr>
        <p:txBody>
          <a:bodyPr anchorCtr="0" anchor="t" bIns="0" lIns="0" spcFirstLastPara="1" rIns="0" wrap="square" tIns="0">
            <a:noAutofit/>
          </a:bodyPr>
          <a:lstStyle>
            <a:lvl1pPr indent="-292100" lvl="0" marL="457200" rtl="0">
              <a:spcBef>
                <a:spcPts val="0"/>
              </a:spcBef>
              <a:spcAft>
                <a:spcPts val="0"/>
              </a:spcAft>
              <a:buSzPts val="1000"/>
              <a:buChar char="●"/>
              <a:defRPr sz="1000"/>
            </a:lvl1pPr>
            <a:lvl2pPr indent="-292100" lvl="1" marL="914400" rtl="0">
              <a:spcBef>
                <a:spcPts val="1000"/>
              </a:spcBef>
              <a:spcAft>
                <a:spcPts val="0"/>
              </a:spcAft>
              <a:buSzPts val="1000"/>
              <a:buChar char="●"/>
              <a:defRPr sz="1000"/>
            </a:lvl2pPr>
            <a:lvl3pPr indent="-292100" lvl="2" marL="1371600" rtl="0">
              <a:spcBef>
                <a:spcPts val="1000"/>
              </a:spcBef>
              <a:spcAft>
                <a:spcPts val="0"/>
              </a:spcAft>
              <a:buSzPts val="1000"/>
              <a:buChar char="●"/>
              <a:defRPr sz="1000"/>
            </a:lvl3pPr>
            <a:lvl4pPr indent="-292100" lvl="3" marL="1828800" rtl="0">
              <a:spcBef>
                <a:spcPts val="1000"/>
              </a:spcBef>
              <a:spcAft>
                <a:spcPts val="0"/>
              </a:spcAft>
              <a:buSzPts val="1000"/>
              <a:buChar char="●"/>
              <a:defRPr sz="1000"/>
            </a:lvl4pPr>
            <a:lvl5pPr indent="-292100" lvl="4" marL="2286000" rtl="0">
              <a:spcBef>
                <a:spcPts val="1000"/>
              </a:spcBef>
              <a:spcAft>
                <a:spcPts val="0"/>
              </a:spcAft>
              <a:buSzPts val="1000"/>
              <a:buChar char="●"/>
              <a:defRPr sz="1000"/>
            </a:lvl5pPr>
            <a:lvl6pPr indent="-292100" lvl="5" marL="2743200" rtl="0">
              <a:spcBef>
                <a:spcPts val="1000"/>
              </a:spcBef>
              <a:spcAft>
                <a:spcPts val="0"/>
              </a:spcAft>
              <a:buSzPts val="1000"/>
              <a:buChar char="●"/>
              <a:defRPr sz="1000"/>
            </a:lvl6pPr>
            <a:lvl7pPr indent="-292100" lvl="6" marL="3200400" rtl="0">
              <a:spcBef>
                <a:spcPts val="1000"/>
              </a:spcBef>
              <a:spcAft>
                <a:spcPts val="0"/>
              </a:spcAft>
              <a:buSzPts val="1000"/>
              <a:buChar char="●"/>
              <a:defRPr sz="1000"/>
            </a:lvl7pPr>
            <a:lvl8pPr indent="-292100" lvl="7" marL="3657600" rtl="0">
              <a:spcBef>
                <a:spcPts val="1000"/>
              </a:spcBef>
              <a:spcAft>
                <a:spcPts val="0"/>
              </a:spcAft>
              <a:buSzPts val="1000"/>
              <a:buChar char="●"/>
              <a:defRPr sz="1000"/>
            </a:lvl8pPr>
            <a:lvl9pPr indent="-292100" lvl="8" marL="4114800" rtl="0">
              <a:spcBef>
                <a:spcPts val="1000"/>
              </a:spcBef>
              <a:spcAft>
                <a:spcPts val="1000"/>
              </a:spcAft>
              <a:buSzPts val="1000"/>
              <a:buChar char="●"/>
              <a:defRPr sz="1000"/>
            </a:lvl9pPr>
          </a:lstStyle>
          <a:p/>
        </p:txBody>
      </p:sp>
      <p:sp>
        <p:nvSpPr>
          <p:cNvPr id="214" name="Google Shape;214;p28"/>
          <p:cNvSpPr txBox="1"/>
          <p:nvPr>
            <p:ph type="title"/>
          </p:nvPr>
        </p:nvSpPr>
        <p:spPr>
          <a:xfrm>
            <a:off x="431725" y="368825"/>
            <a:ext cx="8280600" cy="572700"/>
          </a:xfrm>
          <a:prstGeom prst="rect">
            <a:avLst/>
          </a:prstGeom>
        </p:spPr>
        <p:txBody>
          <a:bodyPr anchorCtr="0" anchor="t" bIns="0" lIns="0" spcFirstLastPara="1" rIns="0" wrap="square" tIns="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15" name="Google Shape;215;p28"/>
          <p:cNvSpPr txBox="1"/>
          <p:nvPr>
            <p:ph idx="9" type="subTitle"/>
          </p:nvPr>
        </p:nvSpPr>
        <p:spPr>
          <a:xfrm>
            <a:off x="431650" y="3147525"/>
            <a:ext cx="1662000" cy="230100"/>
          </a:xfrm>
          <a:prstGeom prst="rect">
            <a:avLst/>
          </a:prstGeom>
          <a:noFill/>
        </p:spPr>
        <p:txBody>
          <a:bodyPr anchorCtr="0" anchor="t" bIns="0" lIns="0" spcFirstLastPara="1" rIns="0" wrap="square" tIns="0">
            <a:noAutofit/>
          </a:bodyPr>
          <a:lstStyle>
            <a:lvl1pPr lvl="0" rtl="0">
              <a:lnSpc>
                <a:spcPct val="100000"/>
              </a:lnSpc>
              <a:spcBef>
                <a:spcPts val="0"/>
              </a:spcBef>
              <a:spcAft>
                <a:spcPts val="0"/>
              </a:spcAft>
              <a:buSzPts val="1200"/>
              <a:buNone/>
              <a:defRPr b="1" sz="1200">
                <a:solidFill>
                  <a:schemeClr val="accent1"/>
                </a:solidFill>
              </a:defRPr>
            </a:lvl1pPr>
            <a:lvl2pPr lvl="1" rtl="0">
              <a:lnSpc>
                <a:spcPct val="100000"/>
              </a:lnSpc>
              <a:spcBef>
                <a:spcPts val="0"/>
              </a:spcBef>
              <a:spcAft>
                <a:spcPts val="0"/>
              </a:spcAft>
              <a:buSzPts val="1200"/>
              <a:buNone/>
              <a:defRPr b="1" sz="1200">
                <a:solidFill>
                  <a:schemeClr val="accent1"/>
                </a:solidFill>
              </a:defRPr>
            </a:lvl2pPr>
            <a:lvl3pPr lvl="2" rtl="0">
              <a:lnSpc>
                <a:spcPct val="100000"/>
              </a:lnSpc>
              <a:spcBef>
                <a:spcPts val="0"/>
              </a:spcBef>
              <a:spcAft>
                <a:spcPts val="0"/>
              </a:spcAft>
              <a:buSzPts val="1200"/>
              <a:buNone/>
              <a:defRPr b="1" sz="1200">
                <a:solidFill>
                  <a:schemeClr val="accent1"/>
                </a:solidFill>
              </a:defRPr>
            </a:lvl3pPr>
            <a:lvl4pPr lvl="3" rtl="0">
              <a:lnSpc>
                <a:spcPct val="100000"/>
              </a:lnSpc>
              <a:spcBef>
                <a:spcPts val="0"/>
              </a:spcBef>
              <a:spcAft>
                <a:spcPts val="0"/>
              </a:spcAft>
              <a:buSzPts val="1200"/>
              <a:buNone/>
              <a:defRPr b="1" sz="1200">
                <a:solidFill>
                  <a:schemeClr val="accent1"/>
                </a:solidFill>
              </a:defRPr>
            </a:lvl4pPr>
            <a:lvl5pPr lvl="4" rtl="0">
              <a:lnSpc>
                <a:spcPct val="100000"/>
              </a:lnSpc>
              <a:spcBef>
                <a:spcPts val="0"/>
              </a:spcBef>
              <a:spcAft>
                <a:spcPts val="0"/>
              </a:spcAft>
              <a:buSzPts val="1200"/>
              <a:buNone/>
              <a:defRPr b="1" sz="1200">
                <a:solidFill>
                  <a:schemeClr val="accent1"/>
                </a:solidFill>
              </a:defRPr>
            </a:lvl5pPr>
            <a:lvl6pPr lvl="5" rtl="0">
              <a:lnSpc>
                <a:spcPct val="100000"/>
              </a:lnSpc>
              <a:spcBef>
                <a:spcPts val="0"/>
              </a:spcBef>
              <a:spcAft>
                <a:spcPts val="0"/>
              </a:spcAft>
              <a:buSzPts val="1200"/>
              <a:buNone/>
              <a:defRPr b="1" sz="1200">
                <a:solidFill>
                  <a:schemeClr val="accent1"/>
                </a:solidFill>
              </a:defRPr>
            </a:lvl6pPr>
            <a:lvl7pPr lvl="6" rtl="0">
              <a:lnSpc>
                <a:spcPct val="100000"/>
              </a:lnSpc>
              <a:spcBef>
                <a:spcPts val="0"/>
              </a:spcBef>
              <a:spcAft>
                <a:spcPts val="0"/>
              </a:spcAft>
              <a:buSzPts val="1200"/>
              <a:buNone/>
              <a:defRPr b="1" sz="1200">
                <a:solidFill>
                  <a:schemeClr val="accent1"/>
                </a:solidFill>
              </a:defRPr>
            </a:lvl7pPr>
            <a:lvl8pPr lvl="7" rtl="0">
              <a:lnSpc>
                <a:spcPct val="100000"/>
              </a:lnSpc>
              <a:spcBef>
                <a:spcPts val="0"/>
              </a:spcBef>
              <a:spcAft>
                <a:spcPts val="0"/>
              </a:spcAft>
              <a:buSzPts val="1200"/>
              <a:buNone/>
              <a:defRPr b="1" sz="1200">
                <a:solidFill>
                  <a:schemeClr val="accent1"/>
                </a:solidFill>
              </a:defRPr>
            </a:lvl8pPr>
            <a:lvl9pPr lvl="8" rtl="0">
              <a:lnSpc>
                <a:spcPct val="100000"/>
              </a:lnSpc>
              <a:spcBef>
                <a:spcPts val="0"/>
              </a:spcBef>
              <a:spcAft>
                <a:spcPts val="0"/>
              </a:spcAft>
              <a:buSzPts val="1200"/>
              <a:buNone/>
              <a:defRPr b="1" sz="1200">
                <a:solidFill>
                  <a:schemeClr val="accent1"/>
                </a:solidFill>
              </a:defRPr>
            </a:lvl9pPr>
          </a:lstStyle>
          <a:p/>
        </p:txBody>
      </p:sp>
      <p:sp>
        <p:nvSpPr>
          <p:cNvPr id="216" name="Google Shape;216;p28"/>
          <p:cNvSpPr txBox="1"/>
          <p:nvPr>
            <p:ph idx="13" type="subTitle"/>
          </p:nvPr>
        </p:nvSpPr>
        <p:spPr>
          <a:xfrm>
            <a:off x="2638025" y="3147525"/>
            <a:ext cx="1662000" cy="230100"/>
          </a:xfrm>
          <a:prstGeom prst="rect">
            <a:avLst/>
          </a:prstGeom>
          <a:noFill/>
        </p:spPr>
        <p:txBody>
          <a:bodyPr anchorCtr="0" anchor="t" bIns="0" lIns="0" spcFirstLastPara="1" rIns="0" wrap="square" tIns="0">
            <a:noAutofit/>
          </a:bodyPr>
          <a:lstStyle>
            <a:lvl1pPr lvl="0" rtl="0">
              <a:lnSpc>
                <a:spcPct val="100000"/>
              </a:lnSpc>
              <a:spcBef>
                <a:spcPts val="0"/>
              </a:spcBef>
              <a:spcAft>
                <a:spcPts val="0"/>
              </a:spcAft>
              <a:buSzPts val="1200"/>
              <a:buNone/>
              <a:defRPr b="1" sz="1200">
                <a:solidFill>
                  <a:schemeClr val="accent1"/>
                </a:solidFill>
              </a:defRPr>
            </a:lvl1pPr>
            <a:lvl2pPr lvl="1" rtl="0">
              <a:lnSpc>
                <a:spcPct val="100000"/>
              </a:lnSpc>
              <a:spcBef>
                <a:spcPts val="0"/>
              </a:spcBef>
              <a:spcAft>
                <a:spcPts val="0"/>
              </a:spcAft>
              <a:buSzPts val="1200"/>
              <a:buNone/>
              <a:defRPr b="1" sz="1200">
                <a:solidFill>
                  <a:schemeClr val="accent1"/>
                </a:solidFill>
              </a:defRPr>
            </a:lvl2pPr>
            <a:lvl3pPr lvl="2" rtl="0">
              <a:lnSpc>
                <a:spcPct val="100000"/>
              </a:lnSpc>
              <a:spcBef>
                <a:spcPts val="0"/>
              </a:spcBef>
              <a:spcAft>
                <a:spcPts val="0"/>
              </a:spcAft>
              <a:buSzPts val="1200"/>
              <a:buNone/>
              <a:defRPr b="1" sz="1200">
                <a:solidFill>
                  <a:schemeClr val="accent1"/>
                </a:solidFill>
              </a:defRPr>
            </a:lvl3pPr>
            <a:lvl4pPr lvl="3" rtl="0">
              <a:lnSpc>
                <a:spcPct val="100000"/>
              </a:lnSpc>
              <a:spcBef>
                <a:spcPts val="0"/>
              </a:spcBef>
              <a:spcAft>
                <a:spcPts val="0"/>
              </a:spcAft>
              <a:buSzPts val="1200"/>
              <a:buNone/>
              <a:defRPr b="1" sz="1200">
                <a:solidFill>
                  <a:schemeClr val="accent1"/>
                </a:solidFill>
              </a:defRPr>
            </a:lvl4pPr>
            <a:lvl5pPr lvl="4" rtl="0">
              <a:lnSpc>
                <a:spcPct val="100000"/>
              </a:lnSpc>
              <a:spcBef>
                <a:spcPts val="0"/>
              </a:spcBef>
              <a:spcAft>
                <a:spcPts val="0"/>
              </a:spcAft>
              <a:buSzPts val="1200"/>
              <a:buNone/>
              <a:defRPr b="1" sz="1200">
                <a:solidFill>
                  <a:schemeClr val="accent1"/>
                </a:solidFill>
              </a:defRPr>
            </a:lvl5pPr>
            <a:lvl6pPr lvl="5" rtl="0">
              <a:lnSpc>
                <a:spcPct val="100000"/>
              </a:lnSpc>
              <a:spcBef>
                <a:spcPts val="0"/>
              </a:spcBef>
              <a:spcAft>
                <a:spcPts val="0"/>
              </a:spcAft>
              <a:buSzPts val="1200"/>
              <a:buNone/>
              <a:defRPr b="1" sz="1200">
                <a:solidFill>
                  <a:schemeClr val="accent1"/>
                </a:solidFill>
              </a:defRPr>
            </a:lvl6pPr>
            <a:lvl7pPr lvl="6" rtl="0">
              <a:lnSpc>
                <a:spcPct val="100000"/>
              </a:lnSpc>
              <a:spcBef>
                <a:spcPts val="0"/>
              </a:spcBef>
              <a:spcAft>
                <a:spcPts val="0"/>
              </a:spcAft>
              <a:buSzPts val="1200"/>
              <a:buNone/>
              <a:defRPr b="1" sz="1200">
                <a:solidFill>
                  <a:schemeClr val="accent1"/>
                </a:solidFill>
              </a:defRPr>
            </a:lvl7pPr>
            <a:lvl8pPr lvl="7" rtl="0">
              <a:lnSpc>
                <a:spcPct val="100000"/>
              </a:lnSpc>
              <a:spcBef>
                <a:spcPts val="0"/>
              </a:spcBef>
              <a:spcAft>
                <a:spcPts val="0"/>
              </a:spcAft>
              <a:buSzPts val="1200"/>
              <a:buNone/>
              <a:defRPr b="1" sz="1200">
                <a:solidFill>
                  <a:schemeClr val="accent1"/>
                </a:solidFill>
              </a:defRPr>
            </a:lvl8pPr>
            <a:lvl9pPr lvl="8" rtl="0">
              <a:lnSpc>
                <a:spcPct val="100000"/>
              </a:lnSpc>
              <a:spcBef>
                <a:spcPts val="0"/>
              </a:spcBef>
              <a:spcAft>
                <a:spcPts val="0"/>
              </a:spcAft>
              <a:buSzPts val="1200"/>
              <a:buNone/>
              <a:defRPr b="1" sz="1200">
                <a:solidFill>
                  <a:schemeClr val="accent1"/>
                </a:solidFill>
              </a:defRPr>
            </a:lvl9pPr>
          </a:lstStyle>
          <a:p/>
        </p:txBody>
      </p:sp>
      <p:sp>
        <p:nvSpPr>
          <p:cNvPr id="217" name="Google Shape;217;p28"/>
          <p:cNvSpPr txBox="1"/>
          <p:nvPr>
            <p:ph idx="14" type="subTitle"/>
          </p:nvPr>
        </p:nvSpPr>
        <p:spPr>
          <a:xfrm>
            <a:off x="4844225" y="3147525"/>
            <a:ext cx="1662000" cy="230100"/>
          </a:xfrm>
          <a:prstGeom prst="rect">
            <a:avLst/>
          </a:prstGeom>
          <a:noFill/>
        </p:spPr>
        <p:txBody>
          <a:bodyPr anchorCtr="0" anchor="t" bIns="0" lIns="0" spcFirstLastPara="1" rIns="0" wrap="square" tIns="0">
            <a:noAutofit/>
          </a:bodyPr>
          <a:lstStyle>
            <a:lvl1pPr lvl="0" rtl="0">
              <a:lnSpc>
                <a:spcPct val="100000"/>
              </a:lnSpc>
              <a:spcBef>
                <a:spcPts val="0"/>
              </a:spcBef>
              <a:spcAft>
                <a:spcPts val="0"/>
              </a:spcAft>
              <a:buSzPts val="1200"/>
              <a:buNone/>
              <a:defRPr b="1" sz="1200">
                <a:solidFill>
                  <a:schemeClr val="accent1"/>
                </a:solidFill>
              </a:defRPr>
            </a:lvl1pPr>
            <a:lvl2pPr lvl="1" rtl="0">
              <a:lnSpc>
                <a:spcPct val="100000"/>
              </a:lnSpc>
              <a:spcBef>
                <a:spcPts val="0"/>
              </a:spcBef>
              <a:spcAft>
                <a:spcPts val="0"/>
              </a:spcAft>
              <a:buSzPts val="1200"/>
              <a:buNone/>
              <a:defRPr b="1" sz="1200">
                <a:solidFill>
                  <a:schemeClr val="accent1"/>
                </a:solidFill>
              </a:defRPr>
            </a:lvl2pPr>
            <a:lvl3pPr lvl="2" rtl="0">
              <a:lnSpc>
                <a:spcPct val="100000"/>
              </a:lnSpc>
              <a:spcBef>
                <a:spcPts val="0"/>
              </a:spcBef>
              <a:spcAft>
                <a:spcPts val="0"/>
              </a:spcAft>
              <a:buSzPts val="1200"/>
              <a:buNone/>
              <a:defRPr b="1" sz="1200">
                <a:solidFill>
                  <a:schemeClr val="accent1"/>
                </a:solidFill>
              </a:defRPr>
            </a:lvl3pPr>
            <a:lvl4pPr lvl="3" rtl="0">
              <a:lnSpc>
                <a:spcPct val="100000"/>
              </a:lnSpc>
              <a:spcBef>
                <a:spcPts val="0"/>
              </a:spcBef>
              <a:spcAft>
                <a:spcPts val="0"/>
              </a:spcAft>
              <a:buSzPts val="1200"/>
              <a:buNone/>
              <a:defRPr b="1" sz="1200">
                <a:solidFill>
                  <a:schemeClr val="accent1"/>
                </a:solidFill>
              </a:defRPr>
            </a:lvl4pPr>
            <a:lvl5pPr lvl="4" rtl="0">
              <a:lnSpc>
                <a:spcPct val="100000"/>
              </a:lnSpc>
              <a:spcBef>
                <a:spcPts val="0"/>
              </a:spcBef>
              <a:spcAft>
                <a:spcPts val="0"/>
              </a:spcAft>
              <a:buSzPts val="1200"/>
              <a:buNone/>
              <a:defRPr b="1" sz="1200">
                <a:solidFill>
                  <a:schemeClr val="accent1"/>
                </a:solidFill>
              </a:defRPr>
            </a:lvl5pPr>
            <a:lvl6pPr lvl="5" rtl="0">
              <a:lnSpc>
                <a:spcPct val="100000"/>
              </a:lnSpc>
              <a:spcBef>
                <a:spcPts val="0"/>
              </a:spcBef>
              <a:spcAft>
                <a:spcPts val="0"/>
              </a:spcAft>
              <a:buSzPts val="1200"/>
              <a:buNone/>
              <a:defRPr b="1" sz="1200">
                <a:solidFill>
                  <a:schemeClr val="accent1"/>
                </a:solidFill>
              </a:defRPr>
            </a:lvl6pPr>
            <a:lvl7pPr lvl="6" rtl="0">
              <a:lnSpc>
                <a:spcPct val="100000"/>
              </a:lnSpc>
              <a:spcBef>
                <a:spcPts val="0"/>
              </a:spcBef>
              <a:spcAft>
                <a:spcPts val="0"/>
              </a:spcAft>
              <a:buSzPts val="1200"/>
              <a:buNone/>
              <a:defRPr b="1" sz="1200">
                <a:solidFill>
                  <a:schemeClr val="accent1"/>
                </a:solidFill>
              </a:defRPr>
            </a:lvl7pPr>
            <a:lvl8pPr lvl="7" rtl="0">
              <a:lnSpc>
                <a:spcPct val="100000"/>
              </a:lnSpc>
              <a:spcBef>
                <a:spcPts val="0"/>
              </a:spcBef>
              <a:spcAft>
                <a:spcPts val="0"/>
              </a:spcAft>
              <a:buSzPts val="1200"/>
              <a:buNone/>
              <a:defRPr b="1" sz="1200">
                <a:solidFill>
                  <a:schemeClr val="accent1"/>
                </a:solidFill>
              </a:defRPr>
            </a:lvl8pPr>
            <a:lvl9pPr lvl="8" rtl="0">
              <a:lnSpc>
                <a:spcPct val="100000"/>
              </a:lnSpc>
              <a:spcBef>
                <a:spcPts val="0"/>
              </a:spcBef>
              <a:spcAft>
                <a:spcPts val="0"/>
              </a:spcAft>
              <a:buSzPts val="1200"/>
              <a:buNone/>
              <a:defRPr b="1" sz="1200">
                <a:solidFill>
                  <a:schemeClr val="accent1"/>
                </a:solidFill>
              </a:defRPr>
            </a:lvl9pPr>
          </a:lstStyle>
          <a:p/>
        </p:txBody>
      </p:sp>
      <p:sp>
        <p:nvSpPr>
          <p:cNvPr id="218" name="Google Shape;218;p28"/>
          <p:cNvSpPr txBox="1"/>
          <p:nvPr>
            <p:ph idx="15" type="subTitle"/>
          </p:nvPr>
        </p:nvSpPr>
        <p:spPr>
          <a:xfrm>
            <a:off x="7050425" y="3147525"/>
            <a:ext cx="1662000" cy="230100"/>
          </a:xfrm>
          <a:prstGeom prst="rect">
            <a:avLst/>
          </a:prstGeom>
          <a:noFill/>
        </p:spPr>
        <p:txBody>
          <a:bodyPr anchorCtr="0" anchor="t" bIns="0" lIns="0" spcFirstLastPara="1" rIns="0" wrap="square" tIns="0">
            <a:noAutofit/>
          </a:bodyPr>
          <a:lstStyle>
            <a:lvl1pPr lvl="0" rtl="0">
              <a:lnSpc>
                <a:spcPct val="100000"/>
              </a:lnSpc>
              <a:spcBef>
                <a:spcPts val="0"/>
              </a:spcBef>
              <a:spcAft>
                <a:spcPts val="0"/>
              </a:spcAft>
              <a:buSzPts val="1200"/>
              <a:buNone/>
              <a:defRPr b="1" sz="1200">
                <a:solidFill>
                  <a:schemeClr val="accent1"/>
                </a:solidFill>
              </a:defRPr>
            </a:lvl1pPr>
            <a:lvl2pPr lvl="1" rtl="0">
              <a:lnSpc>
                <a:spcPct val="100000"/>
              </a:lnSpc>
              <a:spcBef>
                <a:spcPts val="0"/>
              </a:spcBef>
              <a:spcAft>
                <a:spcPts val="0"/>
              </a:spcAft>
              <a:buSzPts val="1200"/>
              <a:buNone/>
              <a:defRPr b="1" sz="1200">
                <a:solidFill>
                  <a:schemeClr val="accent1"/>
                </a:solidFill>
              </a:defRPr>
            </a:lvl2pPr>
            <a:lvl3pPr lvl="2" rtl="0">
              <a:lnSpc>
                <a:spcPct val="100000"/>
              </a:lnSpc>
              <a:spcBef>
                <a:spcPts val="0"/>
              </a:spcBef>
              <a:spcAft>
                <a:spcPts val="0"/>
              </a:spcAft>
              <a:buSzPts val="1200"/>
              <a:buNone/>
              <a:defRPr b="1" sz="1200">
                <a:solidFill>
                  <a:schemeClr val="accent1"/>
                </a:solidFill>
              </a:defRPr>
            </a:lvl3pPr>
            <a:lvl4pPr lvl="3" rtl="0">
              <a:lnSpc>
                <a:spcPct val="100000"/>
              </a:lnSpc>
              <a:spcBef>
                <a:spcPts val="0"/>
              </a:spcBef>
              <a:spcAft>
                <a:spcPts val="0"/>
              </a:spcAft>
              <a:buSzPts val="1200"/>
              <a:buNone/>
              <a:defRPr b="1" sz="1200">
                <a:solidFill>
                  <a:schemeClr val="accent1"/>
                </a:solidFill>
              </a:defRPr>
            </a:lvl4pPr>
            <a:lvl5pPr lvl="4" rtl="0">
              <a:lnSpc>
                <a:spcPct val="100000"/>
              </a:lnSpc>
              <a:spcBef>
                <a:spcPts val="0"/>
              </a:spcBef>
              <a:spcAft>
                <a:spcPts val="0"/>
              </a:spcAft>
              <a:buSzPts val="1200"/>
              <a:buNone/>
              <a:defRPr b="1" sz="1200">
                <a:solidFill>
                  <a:schemeClr val="accent1"/>
                </a:solidFill>
              </a:defRPr>
            </a:lvl5pPr>
            <a:lvl6pPr lvl="5" rtl="0">
              <a:lnSpc>
                <a:spcPct val="100000"/>
              </a:lnSpc>
              <a:spcBef>
                <a:spcPts val="0"/>
              </a:spcBef>
              <a:spcAft>
                <a:spcPts val="0"/>
              </a:spcAft>
              <a:buSzPts val="1200"/>
              <a:buNone/>
              <a:defRPr b="1" sz="1200">
                <a:solidFill>
                  <a:schemeClr val="accent1"/>
                </a:solidFill>
              </a:defRPr>
            </a:lvl6pPr>
            <a:lvl7pPr lvl="6" rtl="0">
              <a:lnSpc>
                <a:spcPct val="100000"/>
              </a:lnSpc>
              <a:spcBef>
                <a:spcPts val="0"/>
              </a:spcBef>
              <a:spcAft>
                <a:spcPts val="0"/>
              </a:spcAft>
              <a:buSzPts val="1200"/>
              <a:buNone/>
              <a:defRPr b="1" sz="1200">
                <a:solidFill>
                  <a:schemeClr val="accent1"/>
                </a:solidFill>
              </a:defRPr>
            </a:lvl7pPr>
            <a:lvl8pPr lvl="7" rtl="0">
              <a:lnSpc>
                <a:spcPct val="100000"/>
              </a:lnSpc>
              <a:spcBef>
                <a:spcPts val="0"/>
              </a:spcBef>
              <a:spcAft>
                <a:spcPts val="0"/>
              </a:spcAft>
              <a:buSzPts val="1200"/>
              <a:buNone/>
              <a:defRPr b="1" sz="1200">
                <a:solidFill>
                  <a:schemeClr val="accent1"/>
                </a:solidFill>
              </a:defRPr>
            </a:lvl8pPr>
            <a:lvl9pPr lvl="8" rtl="0">
              <a:lnSpc>
                <a:spcPct val="100000"/>
              </a:lnSpc>
              <a:spcBef>
                <a:spcPts val="0"/>
              </a:spcBef>
              <a:spcAft>
                <a:spcPts val="0"/>
              </a:spcAft>
              <a:buSzPts val="1200"/>
              <a:buNone/>
              <a:defRPr b="1" sz="1200">
                <a:solidFill>
                  <a:schemeClr val="accent1"/>
                </a:solidFill>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_5 circle images, subtitle, body">
  <p:cSld name="TITLE_ONLY_1_2_2">
    <p:spTree>
      <p:nvGrpSpPr>
        <p:cNvPr id="219" name="Shape 219"/>
        <p:cNvGrpSpPr/>
        <p:nvPr/>
      </p:nvGrpSpPr>
      <p:grpSpPr>
        <a:xfrm>
          <a:off x="0" y="0"/>
          <a:ext cx="0" cy="0"/>
          <a:chOff x="0" y="0"/>
          <a:chExt cx="0" cy="0"/>
        </a:xfrm>
      </p:grpSpPr>
      <p:sp>
        <p:nvSpPr>
          <p:cNvPr id="220" name="Google Shape;220;p29"/>
          <p:cNvSpPr txBox="1"/>
          <p:nvPr>
            <p:ph idx="12" type="sldNum"/>
          </p:nvPr>
        </p:nvSpPr>
        <p:spPr>
          <a:xfrm>
            <a:off x="8320058" y="47394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221" name="Google Shape;221;p29"/>
          <p:cNvSpPr/>
          <p:nvPr>
            <p:ph idx="2" type="pic"/>
          </p:nvPr>
        </p:nvSpPr>
        <p:spPr>
          <a:xfrm>
            <a:off x="431775" y="1332539"/>
            <a:ext cx="1392600" cy="1392600"/>
          </a:xfrm>
          <a:prstGeom prst="ellipse">
            <a:avLst/>
          </a:prstGeom>
          <a:noFill/>
          <a:ln>
            <a:noFill/>
          </a:ln>
        </p:spPr>
      </p:sp>
      <p:sp>
        <p:nvSpPr>
          <p:cNvPr id="222" name="Google Shape;222;p29"/>
          <p:cNvSpPr/>
          <p:nvPr>
            <p:ph idx="3" type="pic"/>
          </p:nvPr>
        </p:nvSpPr>
        <p:spPr>
          <a:xfrm>
            <a:off x="2153751" y="1332539"/>
            <a:ext cx="1392600" cy="1392600"/>
          </a:xfrm>
          <a:prstGeom prst="ellipse">
            <a:avLst/>
          </a:prstGeom>
          <a:noFill/>
          <a:ln>
            <a:noFill/>
          </a:ln>
        </p:spPr>
      </p:sp>
      <p:sp>
        <p:nvSpPr>
          <p:cNvPr id="223" name="Google Shape;223;p29"/>
          <p:cNvSpPr/>
          <p:nvPr>
            <p:ph idx="4" type="pic"/>
          </p:nvPr>
        </p:nvSpPr>
        <p:spPr>
          <a:xfrm>
            <a:off x="3875727" y="1332539"/>
            <a:ext cx="1392600" cy="1392600"/>
          </a:xfrm>
          <a:prstGeom prst="ellipse">
            <a:avLst/>
          </a:prstGeom>
          <a:noFill/>
          <a:ln>
            <a:noFill/>
          </a:ln>
        </p:spPr>
      </p:sp>
      <p:sp>
        <p:nvSpPr>
          <p:cNvPr id="224" name="Google Shape;224;p29"/>
          <p:cNvSpPr/>
          <p:nvPr>
            <p:ph idx="5" type="pic"/>
          </p:nvPr>
        </p:nvSpPr>
        <p:spPr>
          <a:xfrm>
            <a:off x="5597703" y="1332539"/>
            <a:ext cx="1392600" cy="1392600"/>
          </a:xfrm>
          <a:prstGeom prst="ellipse">
            <a:avLst/>
          </a:prstGeom>
          <a:noFill/>
          <a:ln>
            <a:noFill/>
          </a:ln>
        </p:spPr>
      </p:sp>
      <p:sp>
        <p:nvSpPr>
          <p:cNvPr id="225" name="Google Shape;225;p29"/>
          <p:cNvSpPr/>
          <p:nvPr>
            <p:ph idx="6" type="pic"/>
          </p:nvPr>
        </p:nvSpPr>
        <p:spPr>
          <a:xfrm>
            <a:off x="7319678" y="1332539"/>
            <a:ext cx="1392600" cy="1392600"/>
          </a:xfrm>
          <a:prstGeom prst="ellipse">
            <a:avLst/>
          </a:prstGeom>
          <a:noFill/>
          <a:ln>
            <a:noFill/>
          </a:ln>
        </p:spPr>
      </p:sp>
      <p:sp>
        <p:nvSpPr>
          <p:cNvPr id="226" name="Google Shape;226;p29"/>
          <p:cNvSpPr txBox="1"/>
          <p:nvPr>
            <p:ph idx="1" type="body"/>
          </p:nvPr>
        </p:nvSpPr>
        <p:spPr>
          <a:xfrm>
            <a:off x="431775" y="3245090"/>
            <a:ext cx="1392600" cy="1118100"/>
          </a:xfrm>
          <a:prstGeom prst="rect">
            <a:avLst/>
          </a:prstGeom>
        </p:spPr>
        <p:txBody>
          <a:bodyPr anchorCtr="0" anchor="t" bIns="0" lIns="0" spcFirstLastPara="1" rIns="0" wrap="square" tIns="0">
            <a:noAutofit/>
          </a:bodyPr>
          <a:lstStyle>
            <a:lvl1pPr indent="-292100" lvl="0" marL="457200" rtl="0">
              <a:spcBef>
                <a:spcPts val="0"/>
              </a:spcBef>
              <a:spcAft>
                <a:spcPts val="0"/>
              </a:spcAft>
              <a:buSzPts val="1000"/>
              <a:buChar char="●"/>
              <a:defRPr sz="1000"/>
            </a:lvl1pPr>
            <a:lvl2pPr indent="-292100" lvl="1" marL="914400" rtl="0">
              <a:spcBef>
                <a:spcPts val="1000"/>
              </a:spcBef>
              <a:spcAft>
                <a:spcPts val="0"/>
              </a:spcAft>
              <a:buSzPts val="1000"/>
              <a:buChar char="●"/>
              <a:defRPr sz="1000"/>
            </a:lvl2pPr>
            <a:lvl3pPr indent="-292100" lvl="2" marL="1371600" rtl="0">
              <a:spcBef>
                <a:spcPts val="1000"/>
              </a:spcBef>
              <a:spcAft>
                <a:spcPts val="0"/>
              </a:spcAft>
              <a:buSzPts val="1000"/>
              <a:buChar char="●"/>
              <a:defRPr sz="1000"/>
            </a:lvl3pPr>
            <a:lvl4pPr indent="-292100" lvl="3" marL="1828800" rtl="0">
              <a:spcBef>
                <a:spcPts val="1000"/>
              </a:spcBef>
              <a:spcAft>
                <a:spcPts val="0"/>
              </a:spcAft>
              <a:buSzPts val="1000"/>
              <a:buChar char="●"/>
              <a:defRPr sz="1000"/>
            </a:lvl4pPr>
            <a:lvl5pPr indent="-292100" lvl="4" marL="2286000" rtl="0">
              <a:spcBef>
                <a:spcPts val="1000"/>
              </a:spcBef>
              <a:spcAft>
                <a:spcPts val="0"/>
              </a:spcAft>
              <a:buSzPts val="1000"/>
              <a:buChar char="●"/>
              <a:defRPr sz="1000"/>
            </a:lvl5pPr>
            <a:lvl6pPr indent="-292100" lvl="5" marL="2743200" rtl="0">
              <a:spcBef>
                <a:spcPts val="1000"/>
              </a:spcBef>
              <a:spcAft>
                <a:spcPts val="0"/>
              </a:spcAft>
              <a:buSzPts val="1000"/>
              <a:buChar char="●"/>
              <a:defRPr sz="1000"/>
            </a:lvl6pPr>
            <a:lvl7pPr indent="-292100" lvl="6" marL="3200400" rtl="0">
              <a:spcBef>
                <a:spcPts val="1000"/>
              </a:spcBef>
              <a:spcAft>
                <a:spcPts val="0"/>
              </a:spcAft>
              <a:buSzPts val="1000"/>
              <a:buChar char="●"/>
              <a:defRPr sz="1000"/>
            </a:lvl7pPr>
            <a:lvl8pPr indent="-292100" lvl="7" marL="3657600" rtl="0">
              <a:spcBef>
                <a:spcPts val="1000"/>
              </a:spcBef>
              <a:spcAft>
                <a:spcPts val="0"/>
              </a:spcAft>
              <a:buSzPts val="1000"/>
              <a:buChar char="●"/>
              <a:defRPr sz="1000"/>
            </a:lvl8pPr>
            <a:lvl9pPr indent="-292100" lvl="8" marL="4114800" rtl="0">
              <a:spcBef>
                <a:spcPts val="1000"/>
              </a:spcBef>
              <a:spcAft>
                <a:spcPts val="1000"/>
              </a:spcAft>
              <a:buSzPts val="1000"/>
              <a:buChar char="●"/>
              <a:defRPr sz="1000"/>
            </a:lvl9pPr>
          </a:lstStyle>
          <a:p/>
        </p:txBody>
      </p:sp>
      <p:sp>
        <p:nvSpPr>
          <p:cNvPr id="227" name="Google Shape;227;p29"/>
          <p:cNvSpPr txBox="1"/>
          <p:nvPr>
            <p:ph idx="7" type="body"/>
          </p:nvPr>
        </p:nvSpPr>
        <p:spPr>
          <a:xfrm>
            <a:off x="2153750" y="3245090"/>
            <a:ext cx="1392600" cy="1118100"/>
          </a:xfrm>
          <a:prstGeom prst="rect">
            <a:avLst/>
          </a:prstGeom>
        </p:spPr>
        <p:txBody>
          <a:bodyPr anchorCtr="0" anchor="t" bIns="0" lIns="0" spcFirstLastPara="1" rIns="0" wrap="square" tIns="0">
            <a:noAutofit/>
          </a:bodyPr>
          <a:lstStyle>
            <a:lvl1pPr indent="-292100" lvl="0" marL="457200" rtl="0">
              <a:spcBef>
                <a:spcPts val="0"/>
              </a:spcBef>
              <a:spcAft>
                <a:spcPts val="0"/>
              </a:spcAft>
              <a:buSzPts val="1000"/>
              <a:buChar char="●"/>
              <a:defRPr sz="1000"/>
            </a:lvl1pPr>
            <a:lvl2pPr indent="-292100" lvl="1" marL="914400" rtl="0">
              <a:spcBef>
                <a:spcPts val="1000"/>
              </a:spcBef>
              <a:spcAft>
                <a:spcPts val="0"/>
              </a:spcAft>
              <a:buSzPts val="1000"/>
              <a:buChar char="●"/>
              <a:defRPr sz="1000"/>
            </a:lvl2pPr>
            <a:lvl3pPr indent="-292100" lvl="2" marL="1371600" rtl="0">
              <a:spcBef>
                <a:spcPts val="1000"/>
              </a:spcBef>
              <a:spcAft>
                <a:spcPts val="0"/>
              </a:spcAft>
              <a:buSzPts val="1000"/>
              <a:buChar char="●"/>
              <a:defRPr sz="1000"/>
            </a:lvl3pPr>
            <a:lvl4pPr indent="-292100" lvl="3" marL="1828800" rtl="0">
              <a:spcBef>
                <a:spcPts val="1000"/>
              </a:spcBef>
              <a:spcAft>
                <a:spcPts val="0"/>
              </a:spcAft>
              <a:buSzPts val="1000"/>
              <a:buChar char="●"/>
              <a:defRPr sz="1000"/>
            </a:lvl4pPr>
            <a:lvl5pPr indent="-292100" lvl="4" marL="2286000" rtl="0">
              <a:spcBef>
                <a:spcPts val="1000"/>
              </a:spcBef>
              <a:spcAft>
                <a:spcPts val="0"/>
              </a:spcAft>
              <a:buSzPts val="1000"/>
              <a:buChar char="●"/>
              <a:defRPr sz="1000"/>
            </a:lvl5pPr>
            <a:lvl6pPr indent="-292100" lvl="5" marL="2743200" rtl="0">
              <a:spcBef>
                <a:spcPts val="1000"/>
              </a:spcBef>
              <a:spcAft>
                <a:spcPts val="0"/>
              </a:spcAft>
              <a:buSzPts val="1000"/>
              <a:buChar char="●"/>
              <a:defRPr sz="1000"/>
            </a:lvl6pPr>
            <a:lvl7pPr indent="-292100" lvl="6" marL="3200400" rtl="0">
              <a:spcBef>
                <a:spcPts val="1000"/>
              </a:spcBef>
              <a:spcAft>
                <a:spcPts val="0"/>
              </a:spcAft>
              <a:buSzPts val="1000"/>
              <a:buChar char="●"/>
              <a:defRPr sz="1000"/>
            </a:lvl7pPr>
            <a:lvl8pPr indent="-292100" lvl="7" marL="3657600" rtl="0">
              <a:spcBef>
                <a:spcPts val="1000"/>
              </a:spcBef>
              <a:spcAft>
                <a:spcPts val="0"/>
              </a:spcAft>
              <a:buSzPts val="1000"/>
              <a:buChar char="●"/>
              <a:defRPr sz="1000"/>
            </a:lvl8pPr>
            <a:lvl9pPr indent="-292100" lvl="8" marL="4114800" rtl="0">
              <a:spcBef>
                <a:spcPts val="1000"/>
              </a:spcBef>
              <a:spcAft>
                <a:spcPts val="1000"/>
              </a:spcAft>
              <a:buSzPts val="1000"/>
              <a:buChar char="●"/>
              <a:defRPr sz="1000"/>
            </a:lvl9pPr>
          </a:lstStyle>
          <a:p/>
        </p:txBody>
      </p:sp>
      <p:sp>
        <p:nvSpPr>
          <p:cNvPr id="228" name="Google Shape;228;p29"/>
          <p:cNvSpPr txBox="1"/>
          <p:nvPr>
            <p:ph idx="8" type="body"/>
          </p:nvPr>
        </p:nvSpPr>
        <p:spPr>
          <a:xfrm>
            <a:off x="3875725" y="3245090"/>
            <a:ext cx="1392600" cy="1118100"/>
          </a:xfrm>
          <a:prstGeom prst="rect">
            <a:avLst/>
          </a:prstGeom>
        </p:spPr>
        <p:txBody>
          <a:bodyPr anchorCtr="0" anchor="t" bIns="0" lIns="0" spcFirstLastPara="1" rIns="0" wrap="square" tIns="0">
            <a:noAutofit/>
          </a:bodyPr>
          <a:lstStyle>
            <a:lvl1pPr indent="-292100" lvl="0" marL="457200" rtl="0">
              <a:spcBef>
                <a:spcPts val="0"/>
              </a:spcBef>
              <a:spcAft>
                <a:spcPts val="0"/>
              </a:spcAft>
              <a:buSzPts val="1000"/>
              <a:buChar char="●"/>
              <a:defRPr sz="1000"/>
            </a:lvl1pPr>
            <a:lvl2pPr indent="-292100" lvl="1" marL="914400" rtl="0">
              <a:spcBef>
                <a:spcPts val="1000"/>
              </a:spcBef>
              <a:spcAft>
                <a:spcPts val="0"/>
              </a:spcAft>
              <a:buSzPts val="1000"/>
              <a:buChar char="●"/>
              <a:defRPr sz="1000"/>
            </a:lvl2pPr>
            <a:lvl3pPr indent="-292100" lvl="2" marL="1371600" rtl="0">
              <a:spcBef>
                <a:spcPts val="1000"/>
              </a:spcBef>
              <a:spcAft>
                <a:spcPts val="0"/>
              </a:spcAft>
              <a:buSzPts val="1000"/>
              <a:buChar char="●"/>
              <a:defRPr sz="1000"/>
            </a:lvl3pPr>
            <a:lvl4pPr indent="-292100" lvl="3" marL="1828800" rtl="0">
              <a:spcBef>
                <a:spcPts val="1000"/>
              </a:spcBef>
              <a:spcAft>
                <a:spcPts val="0"/>
              </a:spcAft>
              <a:buSzPts val="1000"/>
              <a:buChar char="●"/>
              <a:defRPr sz="1000"/>
            </a:lvl4pPr>
            <a:lvl5pPr indent="-292100" lvl="4" marL="2286000" rtl="0">
              <a:spcBef>
                <a:spcPts val="1000"/>
              </a:spcBef>
              <a:spcAft>
                <a:spcPts val="0"/>
              </a:spcAft>
              <a:buSzPts val="1000"/>
              <a:buChar char="●"/>
              <a:defRPr sz="1000"/>
            </a:lvl5pPr>
            <a:lvl6pPr indent="-292100" lvl="5" marL="2743200" rtl="0">
              <a:spcBef>
                <a:spcPts val="1000"/>
              </a:spcBef>
              <a:spcAft>
                <a:spcPts val="0"/>
              </a:spcAft>
              <a:buSzPts val="1000"/>
              <a:buChar char="●"/>
              <a:defRPr sz="1000"/>
            </a:lvl6pPr>
            <a:lvl7pPr indent="-292100" lvl="6" marL="3200400" rtl="0">
              <a:spcBef>
                <a:spcPts val="1000"/>
              </a:spcBef>
              <a:spcAft>
                <a:spcPts val="0"/>
              </a:spcAft>
              <a:buSzPts val="1000"/>
              <a:buChar char="●"/>
              <a:defRPr sz="1000"/>
            </a:lvl7pPr>
            <a:lvl8pPr indent="-292100" lvl="7" marL="3657600" rtl="0">
              <a:spcBef>
                <a:spcPts val="1000"/>
              </a:spcBef>
              <a:spcAft>
                <a:spcPts val="0"/>
              </a:spcAft>
              <a:buSzPts val="1000"/>
              <a:buChar char="●"/>
              <a:defRPr sz="1000"/>
            </a:lvl8pPr>
            <a:lvl9pPr indent="-292100" lvl="8" marL="4114800" rtl="0">
              <a:spcBef>
                <a:spcPts val="1000"/>
              </a:spcBef>
              <a:spcAft>
                <a:spcPts val="1000"/>
              </a:spcAft>
              <a:buSzPts val="1000"/>
              <a:buChar char="●"/>
              <a:defRPr sz="1000"/>
            </a:lvl9pPr>
          </a:lstStyle>
          <a:p/>
        </p:txBody>
      </p:sp>
      <p:sp>
        <p:nvSpPr>
          <p:cNvPr id="229" name="Google Shape;229;p29"/>
          <p:cNvSpPr txBox="1"/>
          <p:nvPr>
            <p:ph idx="9" type="body"/>
          </p:nvPr>
        </p:nvSpPr>
        <p:spPr>
          <a:xfrm>
            <a:off x="7319675" y="3245090"/>
            <a:ext cx="1392600" cy="1118100"/>
          </a:xfrm>
          <a:prstGeom prst="rect">
            <a:avLst/>
          </a:prstGeom>
        </p:spPr>
        <p:txBody>
          <a:bodyPr anchorCtr="0" anchor="t" bIns="0" lIns="0" spcFirstLastPara="1" rIns="0" wrap="square" tIns="0">
            <a:noAutofit/>
          </a:bodyPr>
          <a:lstStyle>
            <a:lvl1pPr indent="-292100" lvl="0" marL="457200" rtl="0">
              <a:spcBef>
                <a:spcPts val="0"/>
              </a:spcBef>
              <a:spcAft>
                <a:spcPts val="0"/>
              </a:spcAft>
              <a:buSzPts val="1000"/>
              <a:buChar char="●"/>
              <a:defRPr sz="1000"/>
            </a:lvl1pPr>
            <a:lvl2pPr indent="-292100" lvl="1" marL="914400" rtl="0">
              <a:spcBef>
                <a:spcPts val="1000"/>
              </a:spcBef>
              <a:spcAft>
                <a:spcPts val="0"/>
              </a:spcAft>
              <a:buSzPts val="1000"/>
              <a:buChar char="●"/>
              <a:defRPr sz="1000"/>
            </a:lvl2pPr>
            <a:lvl3pPr indent="-292100" lvl="2" marL="1371600" rtl="0">
              <a:spcBef>
                <a:spcPts val="1000"/>
              </a:spcBef>
              <a:spcAft>
                <a:spcPts val="0"/>
              </a:spcAft>
              <a:buSzPts val="1000"/>
              <a:buChar char="●"/>
              <a:defRPr sz="1000"/>
            </a:lvl3pPr>
            <a:lvl4pPr indent="-292100" lvl="3" marL="1828800" rtl="0">
              <a:spcBef>
                <a:spcPts val="1000"/>
              </a:spcBef>
              <a:spcAft>
                <a:spcPts val="0"/>
              </a:spcAft>
              <a:buSzPts val="1000"/>
              <a:buChar char="●"/>
              <a:defRPr sz="1000"/>
            </a:lvl4pPr>
            <a:lvl5pPr indent="-292100" lvl="4" marL="2286000" rtl="0">
              <a:spcBef>
                <a:spcPts val="1000"/>
              </a:spcBef>
              <a:spcAft>
                <a:spcPts val="0"/>
              </a:spcAft>
              <a:buSzPts val="1000"/>
              <a:buChar char="●"/>
              <a:defRPr sz="1000"/>
            </a:lvl5pPr>
            <a:lvl6pPr indent="-292100" lvl="5" marL="2743200" rtl="0">
              <a:spcBef>
                <a:spcPts val="1000"/>
              </a:spcBef>
              <a:spcAft>
                <a:spcPts val="0"/>
              </a:spcAft>
              <a:buSzPts val="1000"/>
              <a:buChar char="●"/>
              <a:defRPr sz="1000"/>
            </a:lvl6pPr>
            <a:lvl7pPr indent="-292100" lvl="6" marL="3200400" rtl="0">
              <a:spcBef>
                <a:spcPts val="1000"/>
              </a:spcBef>
              <a:spcAft>
                <a:spcPts val="0"/>
              </a:spcAft>
              <a:buSzPts val="1000"/>
              <a:buChar char="●"/>
              <a:defRPr sz="1000"/>
            </a:lvl7pPr>
            <a:lvl8pPr indent="-292100" lvl="7" marL="3657600" rtl="0">
              <a:spcBef>
                <a:spcPts val="1000"/>
              </a:spcBef>
              <a:spcAft>
                <a:spcPts val="0"/>
              </a:spcAft>
              <a:buSzPts val="1000"/>
              <a:buChar char="●"/>
              <a:defRPr sz="1000"/>
            </a:lvl8pPr>
            <a:lvl9pPr indent="-292100" lvl="8" marL="4114800" rtl="0">
              <a:spcBef>
                <a:spcPts val="1000"/>
              </a:spcBef>
              <a:spcAft>
                <a:spcPts val="1000"/>
              </a:spcAft>
              <a:buSzPts val="1000"/>
              <a:buChar char="●"/>
              <a:defRPr sz="1000"/>
            </a:lvl9pPr>
          </a:lstStyle>
          <a:p/>
        </p:txBody>
      </p:sp>
      <p:sp>
        <p:nvSpPr>
          <p:cNvPr id="230" name="Google Shape;230;p29"/>
          <p:cNvSpPr txBox="1"/>
          <p:nvPr>
            <p:ph idx="13" type="body"/>
          </p:nvPr>
        </p:nvSpPr>
        <p:spPr>
          <a:xfrm>
            <a:off x="5597700" y="3245090"/>
            <a:ext cx="1392600" cy="1118100"/>
          </a:xfrm>
          <a:prstGeom prst="rect">
            <a:avLst/>
          </a:prstGeom>
        </p:spPr>
        <p:txBody>
          <a:bodyPr anchorCtr="0" anchor="t" bIns="0" lIns="0" spcFirstLastPara="1" rIns="0" wrap="square" tIns="0">
            <a:noAutofit/>
          </a:bodyPr>
          <a:lstStyle>
            <a:lvl1pPr indent="-292100" lvl="0" marL="457200" rtl="0">
              <a:spcBef>
                <a:spcPts val="0"/>
              </a:spcBef>
              <a:spcAft>
                <a:spcPts val="0"/>
              </a:spcAft>
              <a:buSzPts val="1000"/>
              <a:buChar char="●"/>
              <a:defRPr sz="1000"/>
            </a:lvl1pPr>
            <a:lvl2pPr indent="-292100" lvl="1" marL="914400" rtl="0">
              <a:spcBef>
                <a:spcPts val="1000"/>
              </a:spcBef>
              <a:spcAft>
                <a:spcPts val="0"/>
              </a:spcAft>
              <a:buSzPts val="1000"/>
              <a:buChar char="●"/>
              <a:defRPr sz="1000"/>
            </a:lvl2pPr>
            <a:lvl3pPr indent="-292100" lvl="2" marL="1371600" rtl="0">
              <a:spcBef>
                <a:spcPts val="1000"/>
              </a:spcBef>
              <a:spcAft>
                <a:spcPts val="0"/>
              </a:spcAft>
              <a:buSzPts val="1000"/>
              <a:buChar char="●"/>
              <a:defRPr sz="1000"/>
            </a:lvl3pPr>
            <a:lvl4pPr indent="-292100" lvl="3" marL="1828800" rtl="0">
              <a:spcBef>
                <a:spcPts val="1000"/>
              </a:spcBef>
              <a:spcAft>
                <a:spcPts val="0"/>
              </a:spcAft>
              <a:buSzPts val="1000"/>
              <a:buChar char="●"/>
              <a:defRPr sz="1000"/>
            </a:lvl4pPr>
            <a:lvl5pPr indent="-292100" lvl="4" marL="2286000" rtl="0">
              <a:spcBef>
                <a:spcPts val="1000"/>
              </a:spcBef>
              <a:spcAft>
                <a:spcPts val="0"/>
              </a:spcAft>
              <a:buSzPts val="1000"/>
              <a:buChar char="●"/>
              <a:defRPr sz="1000"/>
            </a:lvl5pPr>
            <a:lvl6pPr indent="-292100" lvl="5" marL="2743200" rtl="0">
              <a:spcBef>
                <a:spcPts val="1000"/>
              </a:spcBef>
              <a:spcAft>
                <a:spcPts val="0"/>
              </a:spcAft>
              <a:buSzPts val="1000"/>
              <a:buChar char="●"/>
              <a:defRPr sz="1000"/>
            </a:lvl6pPr>
            <a:lvl7pPr indent="-292100" lvl="6" marL="3200400" rtl="0">
              <a:spcBef>
                <a:spcPts val="1000"/>
              </a:spcBef>
              <a:spcAft>
                <a:spcPts val="0"/>
              </a:spcAft>
              <a:buSzPts val="1000"/>
              <a:buChar char="●"/>
              <a:defRPr sz="1000"/>
            </a:lvl7pPr>
            <a:lvl8pPr indent="-292100" lvl="7" marL="3657600" rtl="0">
              <a:spcBef>
                <a:spcPts val="1000"/>
              </a:spcBef>
              <a:spcAft>
                <a:spcPts val="0"/>
              </a:spcAft>
              <a:buSzPts val="1000"/>
              <a:buChar char="●"/>
              <a:defRPr sz="1000"/>
            </a:lvl8pPr>
            <a:lvl9pPr indent="-292100" lvl="8" marL="4114800" rtl="0">
              <a:spcBef>
                <a:spcPts val="1000"/>
              </a:spcBef>
              <a:spcAft>
                <a:spcPts val="1000"/>
              </a:spcAft>
              <a:buSzPts val="1000"/>
              <a:buChar char="●"/>
              <a:defRPr sz="1000"/>
            </a:lvl9pPr>
          </a:lstStyle>
          <a:p/>
        </p:txBody>
      </p:sp>
      <p:sp>
        <p:nvSpPr>
          <p:cNvPr id="231" name="Google Shape;231;p29"/>
          <p:cNvSpPr txBox="1"/>
          <p:nvPr>
            <p:ph type="title"/>
          </p:nvPr>
        </p:nvSpPr>
        <p:spPr>
          <a:xfrm>
            <a:off x="431725" y="368825"/>
            <a:ext cx="8280600" cy="572700"/>
          </a:xfrm>
          <a:prstGeom prst="rect">
            <a:avLst/>
          </a:prstGeom>
        </p:spPr>
        <p:txBody>
          <a:bodyPr anchorCtr="0" anchor="t" bIns="0" lIns="0" spcFirstLastPara="1" rIns="0" wrap="square" tIns="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32" name="Google Shape;232;p29"/>
          <p:cNvSpPr txBox="1"/>
          <p:nvPr>
            <p:ph idx="14" type="subTitle"/>
          </p:nvPr>
        </p:nvSpPr>
        <p:spPr>
          <a:xfrm>
            <a:off x="431650" y="2946750"/>
            <a:ext cx="1392600" cy="230100"/>
          </a:xfrm>
          <a:prstGeom prst="rect">
            <a:avLst/>
          </a:prstGeom>
          <a:noFill/>
        </p:spPr>
        <p:txBody>
          <a:bodyPr anchorCtr="0" anchor="t" bIns="0" lIns="0" spcFirstLastPara="1" rIns="0" wrap="square" tIns="0">
            <a:noAutofit/>
          </a:bodyPr>
          <a:lstStyle>
            <a:lvl1pPr lvl="0" rtl="0">
              <a:lnSpc>
                <a:spcPct val="100000"/>
              </a:lnSpc>
              <a:spcBef>
                <a:spcPts val="0"/>
              </a:spcBef>
              <a:spcAft>
                <a:spcPts val="0"/>
              </a:spcAft>
              <a:buSzPts val="1200"/>
              <a:buNone/>
              <a:defRPr b="1" sz="1200">
                <a:solidFill>
                  <a:schemeClr val="accent1"/>
                </a:solidFill>
              </a:defRPr>
            </a:lvl1pPr>
            <a:lvl2pPr lvl="1" rtl="0">
              <a:lnSpc>
                <a:spcPct val="100000"/>
              </a:lnSpc>
              <a:spcBef>
                <a:spcPts val="0"/>
              </a:spcBef>
              <a:spcAft>
                <a:spcPts val="0"/>
              </a:spcAft>
              <a:buSzPts val="1200"/>
              <a:buNone/>
              <a:defRPr b="1" sz="1200">
                <a:solidFill>
                  <a:schemeClr val="accent1"/>
                </a:solidFill>
              </a:defRPr>
            </a:lvl2pPr>
            <a:lvl3pPr lvl="2" rtl="0">
              <a:lnSpc>
                <a:spcPct val="100000"/>
              </a:lnSpc>
              <a:spcBef>
                <a:spcPts val="0"/>
              </a:spcBef>
              <a:spcAft>
                <a:spcPts val="0"/>
              </a:spcAft>
              <a:buSzPts val="1200"/>
              <a:buNone/>
              <a:defRPr b="1" sz="1200">
                <a:solidFill>
                  <a:schemeClr val="accent1"/>
                </a:solidFill>
              </a:defRPr>
            </a:lvl3pPr>
            <a:lvl4pPr lvl="3" rtl="0">
              <a:lnSpc>
                <a:spcPct val="100000"/>
              </a:lnSpc>
              <a:spcBef>
                <a:spcPts val="0"/>
              </a:spcBef>
              <a:spcAft>
                <a:spcPts val="0"/>
              </a:spcAft>
              <a:buSzPts val="1200"/>
              <a:buNone/>
              <a:defRPr b="1" sz="1200">
                <a:solidFill>
                  <a:schemeClr val="accent1"/>
                </a:solidFill>
              </a:defRPr>
            </a:lvl4pPr>
            <a:lvl5pPr lvl="4" rtl="0">
              <a:lnSpc>
                <a:spcPct val="100000"/>
              </a:lnSpc>
              <a:spcBef>
                <a:spcPts val="0"/>
              </a:spcBef>
              <a:spcAft>
                <a:spcPts val="0"/>
              </a:spcAft>
              <a:buSzPts val="1200"/>
              <a:buNone/>
              <a:defRPr b="1" sz="1200">
                <a:solidFill>
                  <a:schemeClr val="accent1"/>
                </a:solidFill>
              </a:defRPr>
            </a:lvl5pPr>
            <a:lvl6pPr lvl="5" rtl="0">
              <a:lnSpc>
                <a:spcPct val="100000"/>
              </a:lnSpc>
              <a:spcBef>
                <a:spcPts val="0"/>
              </a:spcBef>
              <a:spcAft>
                <a:spcPts val="0"/>
              </a:spcAft>
              <a:buSzPts val="1200"/>
              <a:buNone/>
              <a:defRPr b="1" sz="1200">
                <a:solidFill>
                  <a:schemeClr val="accent1"/>
                </a:solidFill>
              </a:defRPr>
            </a:lvl6pPr>
            <a:lvl7pPr lvl="6" rtl="0">
              <a:lnSpc>
                <a:spcPct val="100000"/>
              </a:lnSpc>
              <a:spcBef>
                <a:spcPts val="0"/>
              </a:spcBef>
              <a:spcAft>
                <a:spcPts val="0"/>
              </a:spcAft>
              <a:buSzPts val="1200"/>
              <a:buNone/>
              <a:defRPr b="1" sz="1200">
                <a:solidFill>
                  <a:schemeClr val="accent1"/>
                </a:solidFill>
              </a:defRPr>
            </a:lvl7pPr>
            <a:lvl8pPr lvl="7" rtl="0">
              <a:lnSpc>
                <a:spcPct val="100000"/>
              </a:lnSpc>
              <a:spcBef>
                <a:spcPts val="0"/>
              </a:spcBef>
              <a:spcAft>
                <a:spcPts val="0"/>
              </a:spcAft>
              <a:buSzPts val="1200"/>
              <a:buNone/>
              <a:defRPr b="1" sz="1200">
                <a:solidFill>
                  <a:schemeClr val="accent1"/>
                </a:solidFill>
              </a:defRPr>
            </a:lvl8pPr>
            <a:lvl9pPr lvl="8" rtl="0">
              <a:lnSpc>
                <a:spcPct val="100000"/>
              </a:lnSpc>
              <a:spcBef>
                <a:spcPts val="0"/>
              </a:spcBef>
              <a:spcAft>
                <a:spcPts val="0"/>
              </a:spcAft>
              <a:buSzPts val="1200"/>
              <a:buNone/>
              <a:defRPr b="1" sz="1200">
                <a:solidFill>
                  <a:schemeClr val="accent1"/>
                </a:solidFill>
              </a:defRPr>
            </a:lvl9pPr>
          </a:lstStyle>
          <a:p/>
        </p:txBody>
      </p:sp>
      <p:sp>
        <p:nvSpPr>
          <p:cNvPr id="233" name="Google Shape;233;p29"/>
          <p:cNvSpPr txBox="1"/>
          <p:nvPr>
            <p:ph idx="15" type="subTitle"/>
          </p:nvPr>
        </p:nvSpPr>
        <p:spPr>
          <a:xfrm>
            <a:off x="2153750" y="2946750"/>
            <a:ext cx="1392600" cy="230100"/>
          </a:xfrm>
          <a:prstGeom prst="rect">
            <a:avLst/>
          </a:prstGeom>
          <a:noFill/>
        </p:spPr>
        <p:txBody>
          <a:bodyPr anchorCtr="0" anchor="t" bIns="0" lIns="0" spcFirstLastPara="1" rIns="0" wrap="square" tIns="0">
            <a:noAutofit/>
          </a:bodyPr>
          <a:lstStyle>
            <a:lvl1pPr lvl="0" rtl="0">
              <a:lnSpc>
                <a:spcPct val="100000"/>
              </a:lnSpc>
              <a:spcBef>
                <a:spcPts val="0"/>
              </a:spcBef>
              <a:spcAft>
                <a:spcPts val="0"/>
              </a:spcAft>
              <a:buSzPts val="1200"/>
              <a:buNone/>
              <a:defRPr b="1" sz="1200">
                <a:solidFill>
                  <a:schemeClr val="accent1"/>
                </a:solidFill>
              </a:defRPr>
            </a:lvl1pPr>
            <a:lvl2pPr lvl="1" rtl="0">
              <a:lnSpc>
                <a:spcPct val="100000"/>
              </a:lnSpc>
              <a:spcBef>
                <a:spcPts val="0"/>
              </a:spcBef>
              <a:spcAft>
                <a:spcPts val="0"/>
              </a:spcAft>
              <a:buSzPts val="1200"/>
              <a:buNone/>
              <a:defRPr b="1" sz="1200">
                <a:solidFill>
                  <a:schemeClr val="accent1"/>
                </a:solidFill>
              </a:defRPr>
            </a:lvl2pPr>
            <a:lvl3pPr lvl="2" rtl="0">
              <a:lnSpc>
                <a:spcPct val="100000"/>
              </a:lnSpc>
              <a:spcBef>
                <a:spcPts val="0"/>
              </a:spcBef>
              <a:spcAft>
                <a:spcPts val="0"/>
              </a:spcAft>
              <a:buSzPts val="1200"/>
              <a:buNone/>
              <a:defRPr b="1" sz="1200">
                <a:solidFill>
                  <a:schemeClr val="accent1"/>
                </a:solidFill>
              </a:defRPr>
            </a:lvl3pPr>
            <a:lvl4pPr lvl="3" rtl="0">
              <a:lnSpc>
                <a:spcPct val="100000"/>
              </a:lnSpc>
              <a:spcBef>
                <a:spcPts val="0"/>
              </a:spcBef>
              <a:spcAft>
                <a:spcPts val="0"/>
              </a:spcAft>
              <a:buSzPts val="1200"/>
              <a:buNone/>
              <a:defRPr b="1" sz="1200">
                <a:solidFill>
                  <a:schemeClr val="accent1"/>
                </a:solidFill>
              </a:defRPr>
            </a:lvl4pPr>
            <a:lvl5pPr lvl="4" rtl="0">
              <a:lnSpc>
                <a:spcPct val="100000"/>
              </a:lnSpc>
              <a:spcBef>
                <a:spcPts val="0"/>
              </a:spcBef>
              <a:spcAft>
                <a:spcPts val="0"/>
              </a:spcAft>
              <a:buSzPts val="1200"/>
              <a:buNone/>
              <a:defRPr b="1" sz="1200">
                <a:solidFill>
                  <a:schemeClr val="accent1"/>
                </a:solidFill>
              </a:defRPr>
            </a:lvl5pPr>
            <a:lvl6pPr lvl="5" rtl="0">
              <a:lnSpc>
                <a:spcPct val="100000"/>
              </a:lnSpc>
              <a:spcBef>
                <a:spcPts val="0"/>
              </a:spcBef>
              <a:spcAft>
                <a:spcPts val="0"/>
              </a:spcAft>
              <a:buSzPts val="1200"/>
              <a:buNone/>
              <a:defRPr b="1" sz="1200">
                <a:solidFill>
                  <a:schemeClr val="accent1"/>
                </a:solidFill>
              </a:defRPr>
            </a:lvl6pPr>
            <a:lvl7pPr lvl="6" rtl="0">
              <a:lnSpc>
                <a:spcPct val="100000"/>
              </a:lnSpc>
              <a:spcBef>
                <a:spcPts val="0"/>
              </a:spcBef>
              <a:spcAft>
                <a:spcPts val="0"/>
              </a:spcAft>
              <a:buSzPts val="1200"/>
              <a:buNone/>
              <a:defRPr b="1" sz="1200">
                <a:solidFill>
                  <a:schemeClr val="accent1"/>
                </a:solidFill>
              </a:defRPr>
            </a:lvl7pPr>
            <a:lvl8pPr lvl="7" rtl="0">
              <a:lnSpc>
                <a:spcPct val="100000"/>
              </a:lnSpc>
              <a:spcBef>
                <a:spcPts val="0"/>
              </a:spcBef>
              <a:spcAft>
                <a:spcPts val="0"/>
              </a:spcAft>
              <a:buSzPts val="1200"/>
              <a:buNone/>
              <a:defRPr b="1" sz="1200">
                <a:solidFill>
                  <a:schemeClr val="accent1"/>
                </a:solidFill>
              </a:defRPr>
            </a:lvl8pPr>
            <a:lvl9pPr lvl="8" rtl="0">
              <a:lnSpc>
                <a:spcPct val="100000"/>
              </a:lnSpc>
              <a:spcBef>
                <a:spcPts val="0"/>
              </a:spcBef>
              <a:spcAft>
                <a:spcPts val="0"/>
              </a:spcAft>
              <a:buSzPts val="1200"/>
              <a:buNone/>
              <a:defRPr b="1" sz="1200">
                <a:solidFill>
                  <a:schemeClr val="accent1"/>
                </a:solidFill>
              </a:defRPr>
            </a:lvl9pPr>
          </a:lstStyle>
          <a:p/>
        </p:txBody>
      </p:sp>
      <p:sp>
        <p:nvSpPr>
          <p:cNvPr id="234" name="Google Shape;234;p29"/>
          <p:cNvSpPr txBox="1"/>
          <p:nvPr>
            <p:ph idx="16" type="subTitle"/>
          </p:nvPr>
        </p:nvSpPr>
        <p:spPr>
          <a:xfrm>
            <a:off x="3875850" y="2946750"/>
            <a:ext cx="1392600" cy="230100"/>
          </a:xfrm>
          <a:prstGeom prst="rect">
            <a:avLst/>
          </a:prstGeom>
          <a:noFill/>
        </p:spPr>
        <p:txBody>
          <a:bodyPr anchorCtr="0" anchor="t" bIns="0" lIns="0" spcFirstLastPara="1" rIns="0" wrap="square" tIns="0">
            <a:noAutofit/>
          </a:bodyPr>
          <a:lstStyle>
            <a:lvl1pPr lvl="0" rtl="0">
              <a:lnSpc>
                <a:spcPct val="100000"/>
              </a:lnSpc>
              <a:spcBef>
                <a:spcPts val="0"/>
              </a:spcBef>
              <a:spcAft>
                <a:spcPts val="0"/>
              </a:spcAft>
              <a:buSzPts val="1200"/>
              <a:buNone/>
              <a:defRPr b="1" sz="1200">
                <a:solidFill>
                  <a:schemeClr val="accent1"/>
                </a:solidFill>
              </a:defRPr>
            </a:lvl1pPr>
            <a:lvl2pPr lvl="1" rtl="0">
              <a:lnSpc>
                <a:spcPct val="100000"/>
              </a:lnSpc>
              <a:spcBef>
                <a:spcPts val="0"/>
              </a:spcBef>
              <a:spcAft>
                <a:spcPts val="0"/>
              </a:spcAft>
              <a:buSzPts val="1200"/>
              <a:buNone/>
              <a:defRPr b="1" sz="1200">
                <a:solidFill>
                  <a:schemeClr val="accent1"/>
                </a:solidFill>
              </a:defRPr>
            </a:lvl2pPr>
            <a:lvl3pPr lvl="2" rtl="0">
              <a:lnSpc>
                <a:spcPct val="100000"/>
              </a:lnSpc>
              <a:spcBef>
                <a:spcPts val="0"/>
              </a:spcBef>
              <a:spcAft>
                <a:spcPts val="0"/>
              </a:spcAft>
              <a:buSzPts val="1200"/>
              <a:buNone/>
              <a:defRPr b="1" sz="1200">
                <a:solidFill>
                  <a:schemeClr val="accent1"/>
                </a:solidFill>
              </a:defRPr>
            </a:lvl3pPr>
            <a:lvl4pPr lvl="3" rtl="0">
              <a:lnSpc>
                <a:spcPct val="100000"/>
              </a:lnSpc>
              <a:spcBef>
                <a:spcPts val="0"/>
              </a:spcBef>
              <a:spcAft>
                <a:spcPts val="0"/>
              </a:spcAft>
              <a:buSzPts val="1200"/>
              <a:buNone/>
              <a:defRPr b="1" sz="1200">
                <a:solidFill>
                  <a:schemeClr val="accent1"/>
                </a:solidFill>
              </a:defRPr>
            </a:lvl4pPr>
            <a:lvl5pPr lvl="4" rtl="0">
              <a:lnSpc>
                <a:spcPct val="100000"/>
              </a:lnSpc>
              <a:spcBef>
                <a:spcPts val="0"/>
              </a:spcBef>
              <a:spcAft>
                <a:spcPts val="0"/>
              </a:spcAft>
              <a:buSzPts val="1200"/>
              <a:buNone/>
              <a:defRPr b="1" sz="1200">
                <a:solidFill>
                  <a:schemeClr val="accent1"/>
                </a:solidFill>
              </a:defRPr>
            </a:lvl5pPr>
            <a:lvl6pPr lvl="5" rtl="0">
              <a:lnSpc>
                <a:spcPct val="100000"/>
              </a:lnSpc>
              <a:spcBef>
                <a:spcPts val="0"/>
              </a:spcBef>
              <a:spcAft>
                <a:spcPts val="0"/>
              </a:spcAft>
              <a:buSzPts val="1200"/>
              <a:buNone/>
              <a:defRPr b="1" sz="1200">
                <a:solidFill>
                  <a:schemeClr val="accent1"/>
                </a:solidFill>
              </a:defRPr>
            </a:lvl6pPr>
            <a:lvl7pPr lvl="6" rtl="0">
              <a:lnSpc>
                <a:spcPct val="100000"/>
              </a:lnSpc>
              <a:spcBef>
                <a:spcPts val="0"/>
              </a:spcBef>
              <a:spcAft>
                <a:spcPts val="0"/>
              </a:spcAft>
              <a:buSzPts val="1200"/>
              <a:buNone/>
              <a:defRPr b="1" sz="1200">
                <a:solidFill>
                  <a:schemeClr val="accent1"/>
                </a:solidFill>
              </a:defRPr>
            </a:lvl7pPr>
            <a:lvl8pPr lvl="7" rtl="0">
              <a:lnSpc>
                <a:spcPct val="100000"/>
              </a:lnSpc>
              <a:spcBef>
                <a:spcPts val="0"/>
              </a:spcBef>
              <a:spcAft>
                <a:spcPts val="0"/>
              </a:spcAft>
              <a:buSzPts val="1200"/>
              <a:buNone/>
              <a:defRPr b="1" sz="1200">
                <a:solidFill>
                  <a:schemeClr val="accent1"/>
                </a:solidFill>
              </a:defRPr>
            </a:lvl8pPr>
            <a:lvl9pPr lvl="8" rtl="0">
              <a:lnSpc>
                <a:spcPct val="100000"/>
              </a:lnSpc>
              <a:spcBef>
                <a:spcPts val="0"/>
              </a:spcBef>
              <a:spcAft>
                <a:spcPts val="0"/>
              </a:spcAft>
              <a:buSzPts val="1200"/>
              <a:buNone/>
              <a:defRPr b="1" sz="1200">
                <a:solidFill>
                  <a:schemeClr val="accent1"/>
                </a:solidFill>
              </a:defRPr>
            </a:lvl9pPr>
          </a:lstStyle>
          <a:p/>
        </p:txBody>
      </p:sp>
      <p:sp>
        <p:nvSpPr>
          <p:cNvPr id="235" name="Google Shape;235;p29"/>
          <p:cNvSpPr txBox="1"/>
          <p:nvPr>
            <p:ph idx="17" type="subTitle"/>
          </p:nvPr>
        </p:nvSpPr>
        <p:spPr>
          <a:xfrm>
            <a:off x="5597950" y="2946750"/>
            <a:ext cx="1392600" cy="230100"/>
          </a:xfrm>
          <a:prstGeom prst="rect">
            <a:avLst/>
          </a:prstGeom>
          <a:noFill/>
        </p:spPr>
        <p:txBody>
          <a:bodyPr anchorCtr="0" anchor="t" bIns="0" lIns="0" spcFirstLastPara="1" rIns="0" wrap="square" tIns="0">
            <a:noAutofit/>
          </a:bodyPr>
          <a:lstStyle>
            <a:lvl1pPr lvl="0" rtl="0">
              <a:lnSpc>
                <a:spcPct val="100000"/>
              </a:lnSpc>
              <a:spcBef>
                <a:spcPts val="0"/>
              </a:spcBef>
              <a:spcAft>
                <a:spcPts val="0"/>
              </a:spcAft>
              <a:buSzPts val="1200"/>
              <a:buNone/>
              <a:defRPr b="1" sz="1200">
                <a:solidFill>
                  <a:schemeClr val="accent1"/>
                </a:solidFill>
              </a:defRPr>
            </a:lvl1pPr>
            <a:lvl2pPr lvl="1" rtl="0">
              <a:lnSpc>
                <a:spcPct val="100000"/>
              </a:lnSpc>
              <a:spcBef>
                <a:spcPts val="0"/>
              </a:spcBef>
              <a:spcAft>
                <a:spcPts val="0"/>
              </a:spcAft>
              <a:buSzPts val="1200"/>
              <a:buNone/>
              <a:defRPr b="1" sz="1200">
                <a:solidFill>
                  <a:schemeClr val="accent1"/>
                </a:solidFill>
              </a:defRPr>
            </a:lvl2pPr>
            <a:lvl3pPr lvl="2" rtl="0">
              <a:lnSpc>
                <a:spcPct val="100000"/>
              </a:lnSpc>
              <a:spcBef>
                <a:spcPts val="0"/>
              </a:spcBef>
              <a:spcAft>
                <a:spcPts val="0"/>
              </a:spcAft>
              <a:buSzPts val="1200"/>
              <a:buNone/>
              <a:defRPr b="1" sz="1200">
                <a:solidFill>
                  <a:schemeClr val="accent1"/>
                </a:solidFill>
              </a:defRPr>
            </a:lvl3pPr>
            <a:lvl4pPr lvl="3" rtl="0">
              <a:lnSpc>
                <a:spcPct val="100000"/>
              </a:lnSpc>
              <a:spcBef>
                <a:spcPts val="0"/>
              </a:spcBef>
              <a:spcAft>
                <a:spcPts val="0"/>
              </a:spcAft>
              <a:buSzPts val="1200"/>
              <a:buNone/>
              <a:defRPr b="1" sz="1200">
                <a:solidFill>
                  <a:schemeClr val="accent1"/>
                </a:solidFill>
              </a:defRPr>
            </a:lvl4pPr>
            <a:lvl5pPr lvl="4" rtl="0">
              <a:lnSpc>
                <a:spcPct val="100000"/>
              </a:lnSpc>
              <a:spcBef>
                <a:spcPts val="0"/>
              </a:spcBef>
              <a:spcAft>
                <a:spcPts val="0"/>
              </a:spcAft>
              <a:buSzPts val="1200"/>
              <a:buNone/>
              <a:defRPr b="1" sz="1200">
                <a:solidFill>
                  <a:schemeClr val="accent1"/>
                </a:solidFill>
              </a:defRPr>
            </a:lvl5pPr>
            <a:lvl6pPr lvl="5" rtl="0">
              <a:lnSpc>
                <a:spcPct val="100000"/>
              </a:lnSpc>
              <a:spcBef>
                <a:spcPts val="0"/>
              </a:spcBef>
              <a:spcAft>
                <a:spcPts val="0"/>
              </a:spcAft>
              <a:buSzPts val="1200"/>
              <a:buNone/>
              <a:defRPr b="1" sz="1200">
                <a:solidFill>
                  <a:schemeClr val="accent1"/>
                </a:solidFill>
              </a:defRPr>
            </a:lvl6pPr>
            <a:lvl7pPr lvl="6" rtl="0">
              <a:lnSpc>
                <a:spcPct val="100000"/>
              </a:lnSpc>
              <a:spcBef>
                <a:spcPts val="0"/>
              </a:spcBef>
              <a:spcAft>
                <a:spcPts val="0"/>
              </a:spcAft>
              <a:buSzPts val="1200"/>
              <a:buNone/>
              <a:defRPr b="1" sz="1200">
                <a:solidFill>
                  <a:schemeClr val="accent1"/>
                </a:solidFill>
              </a:defRPr>
            </a:lvl7pPr>
            <a:lvl8pPr lvl="7" rtl="0">
              <a:lnSpc>
                <a:spcPct val="100000"/>
              </a:lnSpc>
              <a:spcBef>
                <a:spcPts val="0"/>
              </a:spcBef>
              <a:spcAft>
                <a:spcPts val="0"/>
              </a:spcAft>
              <a:buSzPts val="1200"/>
              <a:buNone/>
              <a:defRPr b="1" sz="1200">
                <a:solidFill>
                  <a:schemeClr val="accent1"/>
                </a:solidFill>
              </a:defRPr>
            </a:lvl8pPr>
            <a:lvl9pPr lvl="8" rtl="0">
              <a:lnSpc>
                <a:spcPct val="100000"/>
              </a:lnSpc>
              <a:spcBef>
                <a:spcPts val="0"/>
              </a:spcBef>
              <a:spcAft>
                <a:spcPts val="0"/>
              </a:spcAft>
              <a:buSzPts val="1200"/>
              <a:buNone/>
              <a:defRPr b="1" sz="1200">
                <a:solidFill>
                  <a:schemeClr val="accent1"/>
                </a:solidFill>
              </a:defRPr>
            </a:lvl9pPr>
          </a:lstStyle>
          <a:p/>
        </p:txBody>
      </p:sp>
      <p:sp>
        <p:nvSpPr>
          <p:cNvPr id="236" name="Google Shape;236;p29"/>
          <p:cNvSpPr txBox="1"/>
          <p:nvPr>
            <p:ph idx="18" type="subTitle"/>
          </p:nvPr>
        </p:nvSpPr>
        <p:spPr>
          <a:xfrm>
            <a:off x="7320050" y="2946750"/>
            <a:ext cx="1392600" cy="230100"/>
          </a:xfrm>
          <a:prstGeom prst="rect">
            <a:avLst/>
          </a:prstGeom>
          <a:noFill/>
        </p:spPr>
        <p:txBody>
          <a:bodyPr anchorCtr="0" anchor="t" bIns="0" lIns="0" spcFirstLastPara="1" rIns="0" wrap="square" tIns="0">
            <a:noAutofit/>
          </a:bodyPr>
          <a:lstStyle>
            <a:lvl1pPr lvl="0" rtl="0">
              <a:lnSpc>
                <a:spcPct val="100000"/>
              </a:lnSpc>
              <a:spcBef>
                <a:spcPts val="0"/>
              </a:spcBef>
              <a:spcAft>
                <a:spcPts val="0"/>
              </a:spcAft>
              <a:buSzPts val="1200"/>
              <a:buNone/>
              <a:defRPr b="1" sz="1200">
                <a:solidFill>
                  <a:schemeClr val="accent1"/>
                </a:solidFill>
              </a:defRPr>
            </a:lvl1pPr>
            <a:lvl2pPr lvl="1" rtl="0">
              <a:lnSpc>
                <a:spcPct val="100000"/>
              </a:lnSpc>
              <a:spcBef>
                <a:spcPts val="0"/>
              </a:spcBef>
              <a:spcAft>
                <a:spcPts val="0"/>
              </a:spcAft>
              <a:buSzPts val="1200"/>
              <a:buNone/>
              <a:defRPr b="1" sz="1200">
                <a:solidFill>
                  <a:schemeClr val="accent1"/>
                </a:solidFill>
              </a:defRPr>
            </a:lvl2pPr>
            <a:lvl3pPr lvl="2" rtl="0">
              <a:lnSpc>
                <a:spcPct val="100000"/>
              </a:lnSpc>
              <a:spcBef>
                <a:spcPts val="0"/>
              </a:spcBef>
              <a:spcAft>
                <a:spcPts val="0"/>
              </a:spcAft>
              <a:buSzPts val="1200"/>
              <a:buNone/>
              <a:defRPr b="1" sz="1200">
                <a:solidFill>
                  <a:schemeClr val="accent1"/>
                </a:solidFill>
              </a:defRPr>
            </a:lvl3pPr>
            <a:lvl4pPr lvl="3" rtl="0">
              <a:lnSpc>
                <a:spcPct val="100000"/>
              </a:lnSpc>
              <a:spcBef>
                <a:spcPts val="0"/>
              </a:spcBef>
              <a:spcAft>
                <a:spcPts val="0"/>
              </a:spcAft>
              <a:buSzPts val="1200"/>
              <a:buNone/>
              <a:defRPr b="1" sz="1200">
                <a:solidFill>
                  <a:schemeClr val="accent1"/>
                </a:solidFill>
              </a:defRPr>
            </a:lvl4pPr>
            <a:lvl5pPr lvl="4" rtl="0">
              <a:lnSpc>
                <a:spcPct val="100000"/>
              </a:lnSpc>
              <a:spcBef>
                <a:spcPts val="0"/>
              </a:spcBef>
              <a:spcAft>
                <a:spcPts val="0"/>
              </a:spcAft>
              <a:buSzPts val="1200"/>
              <a:buNone/>
              <a:defRPr b="1" sz="1200">
                <a:solidFill>
                  <a:schemeClr val="accent1"/>
                </a:solidFill>
              </a:defRPr>
            </a:lvl5pPr>
            <a:lvl6pPr lvl="5" rtl="0">
              <a:lnSpc>
                <a:spcPct val="100000"/>
              </a:lnSpc>
              <a:spcBef>
                <a:spcPts val="0"/>
              </a:spcBef>
              <a:spcAft>
                <a:spcPts val="0"/>
              </a:spcAft>
              <a:buSzPts val="1200"/>
              <a:buNone/>
              <a:defRPr b="1" sz="1200">
                <a:solidFill>
                  <a:schemeClr val="accent1"/>
                </a:solidFill>
              </a:defRPr>
            </a:lvl6pPr>
            <a:lvl7pPr lvl="6" rtl="0">
              <a:lnSpc>
                <a:spcPct val="100000"/>
              </a:lnSpc>
              <a:spcBef>
                <a:spcPts val="0"/>
              </a:spcBef>
              <a:spcAft>
                <a:spcPts val="0"/>
              </a:spcAft>
              <a:buSzPts val="1200"/>
              <a:buNone/>
              <a:defRPr b="1" sz="1200">
                <a:solidFill>
                  <a:schemeClr val="accent1"/>
                </a:solidFill>
              </a:defRPr>
            </a:lvl7pPr>
            <a:lvl8pPr lvl="7" rtl="0">
              <a:lnSpc>
                <a:spcPct val="100000"/>
              </a:lnSpc>
              <a:spcBef>
                <a:spcPts val="0"/>
              </a:spcBef>
              <a:spcAft>
                <a:spcPts val="0"/>
              </a:spcAft>
              <a:buSzPts val="1200"/>
              <a:buNone/>
              <a:defRPr b="1" sz="1200">
                <a:solidFill>
                  <a:schemeClr val="accent1"/>
                </a:solidFill>
              </a:defRPr>
            </a:lvl8pPr>
            <a:lvl9pPr lvl="8" rtl="0">
              <a:lnSpc>
                <a:spcPct val="100000"/>
              </a:lnSpc>
              <a:spcBef>
                <a:spcPts val="0"/>
              </a:spcBef>
              <a:spcAft>
                <a:spcPts val="0"/>
              </a:spcAft>
              <a:buSzPts val="1200"/>
              <a:buNone/>
              <a:defRPr b="1" sz="1200">
                <a:solidFill>
                  <a:schemeClr val="accent1"/>
                </a:solidFill>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_10 circle images">
  <p:cSld name="TITLE_ONLY_1_2_1_2">
    <p:spTree>
      <p:nvGrpSpPr>
        <p:cNvPr id="237" name="Shape 237"/>
        <p:cNvGrpSpPr/>
        <p:nvPr/>
      </p:nvGrpSpPr>
      <p:grpSpPr>
        <a:xfrm>
          <a:off x="0" y="0"/>
          <a:ext cx="0" cy="0"/>
          <a:chOff x="0" y="0"/>
          <a:chExt cx="0" cy="0"/>
        </a:xfrm>
      </p:grpSpPr>
      <p:sp>
        <p:nvSpPr>
          <p:cNvPr id="238" name="Google Shape;238;p30"/>
          <p:cNvSpPr txBox="1"/>
          <p:nvPr>
            <p:ph idx="12" type="sldNum"/>
          </p:nvPr>
        </p:nvSpPr>
        <p:spPr>
          <a:xfrm>
            <a:off x="8320058" y="47394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239" name="Google Shape;239;p30"/>
          <p:cNvSpPr/>
          <p:nvPr>
            <p:ph idx="2" type="pic"/>
          </p:nvPr>
        </p:nvSpPr>
        <p:spPr>
          <a:xfrm>
            <a:off x="431775" y="1328052"/>
            <a:ext cx="1392600" cy="1392600"/>
          </a:xfrm>
          <a:prstGeom prst="ellipse">
            <a:avLst/>
          </a:prstGeom>
          <a:noFill/>
          <a:ln>
            <a:noFill/>
          </a:ln>
        </p:spPr>
      </p:sp>
      <p:sp>
        <p:nvSpPr>
          <p:cNvPr id="240" name="Google Shape;240;p30"/>
          <p:cNvSpPr/>
          <p:nvPr>
            <p:ph idx="3" type="pic"/>
          </p:nvPr>
        </p:nvSpPr>
        <p:spPr>
          <a:xfrm>
            <a:off x="2153751" y="1328052"/>
            <a:ext cx="1392600" cy="1392600"/>
          </a:xfrm>
          <a:prstGeom prst="ellipse">
            <a:avLst/>
          </a:prstGeom>
          <a:noFill/>
          <a:ln>
            <a:noFill/>
          </a:ln>
        </p:spPr>
      </p:sp>
      <p:sp>
        <p:nvSpPr>
          <p:cNvPr id="241" name="Google Shape;241;p30"/>
          <p:cNvSpPr/>
          <p:nvPr>
            <p:ph idx="4" type="pic"/>
          </p:nvPr>
        </p:nvSpPr>
        <p:spPr>
          <a:xfrm>
            <a:off x="3875727" y="1328052"/>
            <a:ext cx="1392600" cy="1392600"/>
          </a:xfrm>
          <a:prstGeom prst="ellipse">
            <a:avLst/>
          </a:prstGeom>
          <a:noFill/>
          <a:ln>
            <a:noFill/>
          </a:ln>
        </p:spPr>
      </p:sp>
      <p:sp>
        <p:nvSpPr>
          <p:cNvPr id="242" name="Google Shape;242;p30"/>
          <p:cNvSpPr/>
          <p:nvPr>
            <p:ph idx="5" type="pic"/>
          </p:nvPr>
        </p:nvSpPr>
        <p:spPr>
          <a:xfrm>
            <a:off x="5597703" y="1328052"/>
            <a:ext cx="1392600" cy="1392600"/>
          </a:xfrm>
          <a:prstGeom prst="ellipse">
            <a:avLst/>
          </a:prstGeom>
          <a:noFill/>
          <a:ln>
            <a:noFill/>
          </a:ln>
        </p:spPr>
      </p:sp>
      <p:sp>
        <p:nvSpPr>
          <p:cNvPr id="243" name="Google Shape;243;p30"/>
          <p:cNvSpPr/>
          <p:nvPr>
            <p:ph idx="6" type="pic"/>
          </p:nvPr>
        </p:nvSpPr>
        <p:spPr>
          <a:xfrm>
            <a:off x="7319678" y="1328052"/>
            <a:ext cx="1392600" cy="1392600"/>
          </a:xfrm>
          <a:prstGeom prst="ellipse">
            <a:avLst/>
          </a:prstGeom>
          <a:noFill/>
          <a:ln>
            <a:noFill/>
          </a:ln>
        </p:spPr>
      </p:sp>
      <p:sp>
        <p:nvSpPr>
          <p:cNvPr id="244" name="Google Shape;244;p30"/>
          <p:cNvSpPr/>
          <p:nvPr>
            <p:ph idx="7" type="pic"/>
          </p:nvPr>
        </p:nvSpPr>
        <p:spPr>
          <a:xfrm>
            <a:off x="431775" y="2960277"/>
            <a:ext cx="1392600" cy="1392600"/>
          </a:xfrm>
          <a:prstGeom prst="ellipse">
            <a:avLst/>
          </a:prstGeom>
          <a:noFill/>
          <a:ln>
            <a:noFill/>
          </a:ln>
        </p:spPr>
      </p:sp>
      <p:sp>
        <p:nvSpPr>
          <p:cNvPr id="245" name="Google Shape;245;p30"/>
          <p:cNvSpPr/>
          <p:nvPr>
            <p:ph idx="8" type="pic"/>
          </p:nvPr>
        </p:nvSpPr>
        <p:spPr>
          <a:xfrm>
            <a:off x="2153751" y="2960277"/>
            <a:ext cx="1392600" cy="1392600"/>
          </a:xfrm>
          <a:prstGeom prst="ellipse">
            <a:avLst/>
          </a:prstGeom>
          <a:noFill/>
          <a:ln>
            <a:noFill/>
          </a:ln>
        </p:spPr>
      </p:sp>
      <p:sp>
        <p:nvSpPr>
          <p:cNvPr id="246" name="Google Shape;246;p30"/>
          <p:cNvSpPr/>
          <p:nvPr>
            <p:ph idx="9" type="pic"/>
          </p:nvPr>
        </p:nvSpPr>
        <p:spPr>
          <a:xfrm>
            <a:off x="3875727" y="2960277"/>
            <a:ext cx="1392600" cy="1392600"/>
          </a:xfrm>
          <a:prstGeom prst="ellipse">
            <a:avLst/>
          </a:prstGeom>
          <a:noFill/>
          <a:ln>
            <a:noFill/>
          </a:ln>
        </p:spPr>
      </p:sp>
      <p:sp>
        <p:nvSpPr>
          <p:cNvPr id="247" name="Google Shape;247;p30"/>
          <p:cNvSpPr/>
          <p:nvPr>
            <p:ph idx="13" type="pic"/>
          </p:nvPr>
        </p:nvSpPr>
        <p:spPr>
          <a:xfrm>
            <a:off x="5597703" y="2960277"/>
            <a:ext cx="1392600" cy="1392600"/>
          </a:xfrm>
          <a:prstGeom prst="ellipse">
            <a:avLst/>
          </a:prstGeom>
          <a:noFill/>
          <a:ln>
            <a:noFill/>
          </a:ln>
        </p:spPr>
      </p:sp>
      <p:sp>
        <p:nvSpPr>
          <p:cNvPr id="248" name="Google Shape;248;p30"/>
          <p:cNvSpPr/>
          <p:nvPr>
            <p:ph idx="14" type="pic"/>
          </p:nvPr>
        </p:nvSpPr>
        <p:spPr>
          <a:xfrm>
            <a:off x="7319678" y="2960277"/>
            <a:ext cx="1392600" cy="1392600"/>
          </a:xfrm>
          <a:prstGeom prst="ellipse">
            <a:avLst/>
          </a:prstGeom>
          <a:noFill/>
          <a:ln>
            <a:noFill/>
          </a:ln>
        </p:spPr>
      </p:sp>
      <p:sp>
        <p:nvSpPr>
          <p:cNvPr id="249" name="Google Shape;249;p30"/>
          <p:cNvSpPr txBox="1"/>
          <p:nvPr>
            <p:ph type="title"/>
          </p:nvPr>
        </p:nvSpPr>
        <p:spPr>
          <a:xfrm>
            <a:off x="431725" y="368825"/>
            <a:ext cx="8280600" cy="572700"/>
          </a:xfrm>
          <a:prstGeom prst="rect">
            <a:avLst/>
          </a:prstGeom>
        </p:spPr>
        <p:txBody>
          <a:bodyPr anchorCtr="0" anchor="t" bIns="0" lIns="0" spcFirstLastPara="1" rIns="0" wrap="square" tIns="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_Title slide - dark teal">
  <p:cSld name="TITLE_1_1_1_1_3">
    <p:bg>
      <p:bgPr>
        <a:solidFill>
          <a:schemeClr val="accent2"/>
        </a:solidFill>
      </p:bgPr>
    </p:bg>
    <p:spTree>
      <p:nvGrpSpPr>
        <p:cNvPr id="23" name="Shape 23"/>
        <p:cNvGrpSpPr/>
        <p:nvPr/>
      </p:nvGrpSpPr>
      <p:grpSpPr>
        <a:xfrm>
          <a:off x="0" y="0"/>
          <a:ext cx="0" cy="0"/>
          <a:chOff x="0" y="0"/>
          <a:chExt cx="0" cy="0"/>
        </a:xfrm>
      </p:grpSpPr>
      <p:sp>
        <p:nvSpPr>
          <p:cNvPr id="24" name="Google Shape;24;p4"/>
          <p:cNvSpPr txBox="1"/>
          <p:nvPr/>
        </p:nvSpPr>
        <p:spPr>
          <a:xfrm>
            <a:off x="6178575" y="4775625"/>
            <a:ext cx="2653500" cy="319200"/>
          </a:xfrm>
          <a:prstGeom prst="rect">
            <a:avLst/>
          </a:prstGeom>
          <a:noFill/>
          <a:ln>
            <a:noFill/>
          </a:ln>
        </p:spPr>
        <p:txBody>
          <a:bodyPr anchorCtr="0" anchor="ctr" bIns="91425" lIns="0" spcFirstLastPara="1" rIns="0" wrap="square" tIns="91425">
            <a:noAutofit/>
          </a:bodyPr>
          <a:lstStyle/>
          <a:p>
            <a:pPr indent="0" lvl="0" marL="0" rtl="0" algn="r">
              <a:spcBef>
                <a:spcPts val="0"/>
              </a:spcBef>
              <a:spcAft>
                <a:spcPts val="0"/>
              </a:spcAft>
              <a:buNone/>
            </a:pPr>
            <a:r>
              <a:rPr lang="en" sz="1200">
                <a:solidFill>
                  <a:schemeClr val="dk2"/>
                </a:solidFill>
                <a:latin typeface="Inter Black"/>
                <a:ea typeface="Inter Black"/>
                <a:cs typeface="Inter Black"/>
                <a:sym typeface="Inter Black"/>
              </a:rPr>
              <a:t>over</a:t>
            </a:r>
            <a:r>
              <a:rPr lang="en" sz="1200">
                <a:solidFill>
                  <a:schemeClr val="dk2"/>
                </a:solidFill>
                <a:latin typeface="Inter Light"/>
                <a:ea typeface="Inter Light"/>
                <a:cs typeface="Inter Light"/>
                <a:sym typeface="Inter Light"/>
              </a:rPr>
              <a:t>coming </a:t>
            </a:r>
            <a:r>
              <a:rPr lang="en" sz="1200">
                <a:solidFill>
                  <a:schemeClr val="dk2"/>
                </a:solidFill>
                <a:latin typeface="Inter Black"/>
                <a:ea typeface="Inter Black"/>
                <a:cs typeface="Inter Black"/>
                <a:sym typeface="Inter Black"/>
              </a:rPr>
              <a:t>under</a:t>
            </a:r>
            <a:r>
              <a:rPr lang="en" sz="1200">
                <a:solidFill>
                  <a:schemeClr val="dk2"/>
                </a:solidFill>
                <a:latin typeface="Inter Light"/>
                <a:ea typeface="Inter Light"/>
                <a:cs typeface="Inter Light"/>
                <a:sym typeface="Inter Light"/>
              </a:rPr>
              <a:t>employment</a:t>
            </a:r>
            <a:endParaRPr sz="1200">
              <a:solidFill>
                <a:schemeClr val="dk2"/>
              </a:solidFill>
              <a:latin typeface="Inter Light"/>
              <a:ea typeface="Inter Light"/>
              <a:cs typeface="Inter Light"/>
              <a:sym typeface="Inter Light"/>
            </a:endParaRPr>
          </a:p>
        </p:txBody>
      </p:sp>
      <p:sp>
        <p:nvSpPr>
          <p:cNvPr id="25" name="Google Shape;25;p4"/>
          <p:cNvSpPr txBox="1"/>
          <p:nvPr>
            <p:ph idx="1" type="subTitle"/>
          </p:nvPr>
        </p:nvSpPr>
        <p:spPr>
          <a:xfrm>
            <a:off x="439625" y="1621075"/>
            <a:ext cx="7285500" cy="319200"/>
          </a:xfrm>
          <a:prstGeom prst="rect">
            <a:avLst/>
          </a:prstGeom>
        </p:spPr>
        <p:txBody>
          <a:bodyPr anchorCtr="0" anchor="t" bIns="0" lIns="0" spcFirstLastPara="1" rIns="0" wrap="square" tIns="0">
            <a:noAutofit/>
          </a:bodyPr>
          <a:lstStyle>
            <a:lvl1pPr lvl="0" rtl="0">
              <a:lnSpc>
                <a:spcPct val="100000"/>
              </a:lnSpc>
              <a:spcBef>
                <a:spcPts val="0"/>
              </a:spcBef>
              <a:spcAft>
                <a:spcPts val="0"/>
              </a:spcAft>
              <a:buClr>
                <a:schemeClr val="dk1"/>
              </a:buClr>
              <a:buSzPts val="1600"/>
              <a:buNone/>
              <a:defRPr>
                <a:solidFill>
                  <a:schemeClr val="dk1"/>
                </a:solidFill>
              </a:defRPr>
            </a:lvl1pPr>
            <a:lvl2pPr lvl="1" rtl="0">
              <a:lnSpc>
                <a:spcPct val="100000"/>
              </a:lnSpc>
              <a:spcBef>
                <a:spcPts val="0"/>
              </a:spcBef>
              <a:spcAft>
                <a:spcPts val="0"/>
              </a:spcAft>
              <a:buClr>
                <a:schemeClr val="dk1"/>
              </a:buClr>
              <a:buSzPts val="1800"/>
              <a:buNone/>
              <a:defRPr sz="1800">
                <a:solidFill>
                  <a:schemeClr val="dk1"/>
                </a:solidFill>
              </a:defRPr>
            </a:lvl2pPr>
            <a:lvl3pPr lvl="2" rtl="0">
              <a:lnSpc>
                <a:spcPct val="100000"/>
              </a:lnSpc>
              <a:spcBef>
                <a:spcPts val="0"/>
              </a:spcBef>
              <a:spcAft>
                <a:spcPts val="0"/>
              </a:spcAft>
              <a:buClr>
                <a:schemeClr val="dk1"/>
              </a:buClr>
              <a:buSzPts val="1800"/>
              <a:buNone/>
              <a:defRPr sz="1800">
                <a:solidFill>
                  <a:schemeClr val="dk1"/>
                </a:solidFill>
              </a:defRPr>
            </a:lvl3pPr>
            <a:lvl4pPr lvl="3" rtl="0">
              <a:lnSpc>
                <a:spcPct val="100000"/>
              </a:lnSpc>
              <a:spcBef>
                <a:spcPts val="0"/>
              </a:spcBef>
              <a:spcAft>
                <a:spcPts val="0"/>
              </a:spcAft>
              <a:buClr>
                <a:schemeClr val="dk1"/>
              </a:buClr>
              <a:buSzPts val="1800"/>
              <a:buNone/>
              <a:defRPr sz="1800">
                <a:solidFill>
                  <a:schemeClr val="dk1"/>
                </a:solidFill>
              </a:defRPr>
            </a:lvl4pPr>
            <a:lvl5pPr lvl="4" rtl="0">
              <a:lnSpc>
                <a:spcPct val="100000"/>
              </a:lnSpc>
              <a:spcBef>
                <a:spcPts val="0"/>
              </a:spcBef>
              <a:spcAft>
                <a:spcPts val="0"/>
              </a:spcAft>
              <a:buClr>
                <a:schemeClr val="dk1"/>
              </a:buClr>
              <a:buSzPts val="1800"/>
              <a:buNone/>
              <a:defRPr sz="1800">
                <a:solidFill>
                  <a:schemeClr val="dk1"/>
                </a:solidFill>
              </a:defRPr>
            </a:lvl5pPr>
            <a:lvl6pPr lvl="5" rtl="0">
              <a:lnSpc>
                <a:spcPct val="100000"/>
              </a:lnSpc>
              <a:spcBef>
                <a:spcPts val="0"/>
              </a:spcBef>
              <a:spcAft>
                <a:spcPts val="0"/>
              </a:spcAft>
              <a:buClr>
                <a:schemeClr val="dk1"/>
              </a:buClr>
              <a:buSzPts val="1800"/>
              <a:buNone/>
              <a:defRPr sz="1800">
                <a:solidFill>
                  <a:schemeClr val="dk1"/>
                </a:solidFill>
              </a:defRPr>
            </a:lvl6pPr>
            <a:lvl7pPr lvl="6" rtl="0">
              <a:lnSpc>
                <a:spcPct val="100000"/>
              </a:lnSpc>
              <a:spcBef>
                <a:spcPts val="0"/>
              </a:spcBef>
              <a:spcAft>
                <a:spcPts val="0"/>
              </a:spcAft>
              <a:buClr>
                <a:schemeClr val="dk1"/>
              </a:buClr>
              <a:buSzPts val="1800"/>
              <a:buNone/>
              <a:defRPr sz="1800">
                <a:solidFill>
                  <a:schemeClr val="dk1"/>
                </a:solidFill>
              </a:defRPr>
            </a:lvl7pPr>
            <a:lvl8pPr lvl="7" rtl="0">
              <a:lnSpc>
                <a:spcPct val="100000"/>
              </a:lnSpc>
              <a:spcBef>
                <a:spcPts val="0"/>
              </a:spcBef>
              <a:spcAft>
                <a:spcPts val="0"/>
              </a:spcAft>
              <a:buClr>
                <a:schemeClr val="dk1"/>
              </a:buClr>
              <a:buSzPts val="1800"/>
              <a:buNone/>
              <a:defRPr sz="1800">
                <a:solidFill>
                  <a:schemeClr val="dk1"/>
                </a:solidFill>
              </a:defRPr>
            </a:lvl8pPr>
            <a:lvl9pPr lvl="8" rtl="0">
              <a:lnSpc>
                <a:spcPct val="100000"/>
              </a:lnSpc>
              <a:spcBef>
                <a:spcPts val="0"/>
              </a:spcBef>
              <a:spcAft>
                <a:spcPts val="0"/>
              </a:spcAft>
              <a:buClr>
                <a:schemeClr val="dk1"/>
              </a:buClr>
              <a:buSzPts val="1800"/>
              <a:buNone/>
              <a:defRPr sz="1800">
                <a:solidFill>
                  <a:schemeClr val="dk1"/>
                </a:solidFill>
              </a:defRPr>
            </a:lvl9pPr>
          </a:lstStyle>
          <a:p/>
        </p:txBody>
      </p:sp>
      <p:sp>
        <p:nvSpPr>
          <p:cNvPr id="26" name="Google Shape;26;p4"/>
          <p:cNvSpPr txBox="1"/>
          <p:nvPr>
            <p:ph type="title"/>
          </p:nvPr>
        </p:nvSpPr>
        <p:spPr>
          <a:xfrm>
            <a:off x="439625" y="2020275"/>
            <a:ext cx="7285500" cy="1568400"/>
          </a:xfrm>
          <a:prstGeom prst="rect">
            <a:avLst/>
          </a:prstGeom>
        </p:spPr>
        <p:txBody>
          <a:bodyPr anchorCtr="0" anchor="t" bIns="0" lIns="0" spcFirstLastPara="1" rIns="0" wrap="square" tIns="0">
            <a:noAutofit/>
          </a:bodyPr>
          <a:lstStyle>
            <a:lvl1pPr lvl="0" rtl="0">
              <a:spcBef>
                <a:spcPts val="0"/>
              </a:spcBef>
              <a:spcAft>
                <a:spcPts val="0"/>
              </a:spcAft>
              <a:buSzPts val="5500"/>
              <a:buNone/>
              <a:defRPr sz="5500"/>
            </a:lvl1pPr>
            <a:lvl2pPr lvl="1" rtl="0">
              <a:spcBef>
                <a:spcPts val="0"/>
              </a:spcBef>
              <a:spcAft>
                <a:spcPts val="0"/>
              </a:spcAft>
              <a:buSzPts val="5500"/>
              <a:buNone/>
              <a:defRPr sz="5500"/>
            </a:lvl2pPr>
            <a:lvl3pPr lvl="2" rtl="0">
              <a:spcBef>
                <a:spcPts val="0"/>
              </a:spcBef>
              <a:spcAft>
                <a:spcPts val="0"/>
              </a:spcAft>
              <a:buSzPts val="5500"/>
              <a:buNone/>
              <a:defRPr sz="5500"/>
            </a:lvl3pPr>
            <a:lvl4pPr lvl="3" rtl="0">
              <a:spcBef>
                <a:spcPts val="0"/>
              </a:spcBef>
              <a:spcAft>
                <a:spcPts val="0"/>
              </a:spcAft>
              <a:buSzPts val="5500"/>
              <a:buNone/>
              <a:defRPr sz="5500"/>
            </a:lvl4pPr>
            <a:lvl5pPr lvl="4" rtl="0">
              <a:spcBef>
                <a:spcPts val="0"/>
              </a:spcBef>
              <a:spcAft>
                <a:spcPts val="0"/>
              </a:spcAft>
              <a:buSzPts val="5500"/>
              <a:buNone/>
              <a:defRPr sz="5500"/>
            </a:lvl5pPr>
            <a:lvl6pPr lvl="5" rtl="0">
              <a:spcBef>
                <a:spcPts val="0"/>
              </a:spcBef>
              <a:spcAft>
                <a:spcPts val="0"/>
              </a:spcAft>
              <a:buSzPts val="5500"/>
              <a:buNone/>
              <a:defRPr sz="5500"/>
            </a:lvl6pPr>
            <a:lvl7pPr lvl="6" rtl="0">
              <a:spcBef>
                <a:spcPts val="0"/>
              </a:spcBef>
              <a:spcAft>
                <a:spcPts val="0"/>
              </a:spcAft>
              <a:buSzPts val="5500"/>
              <a:buNone/>
              <a:defRPr sz="5500"/>
            </a:lvl7pPr>
            <a:lvl8pPr lvl="7" rtl="0">
              <a:spcBef>
                <a:spcPts val="0"/>
              </a:spcBef>
              <a:spcAft>
                <a:spcPts val="0"/>
              </a:spcAft>
              <a:buSzPts val="5500"/>
              <a:buNone/>
              <a:defRPr sz="5500"/>
            </a:lvl8pPr>
            <a:lvl9pPr lvl="8" rtl="0">
              <a:spcBef>
                <a:spcPts val="0"/>
              </a:spcBef>
              <a:spcAft>
                <a:spcPts val="0"/>
              </a:spcAft>
              <a:buSzPts val="5500"/>
              <a:buNone/>
              <a:defRPr sz="5500"/>
            </a:lvl9pPr>
          </a:lstStyle>
          <a:p/>
        </p:txBody>
      </p:sp>
      <p:sp>
        <p:nvSpPr>
          <p:cNvPr id="27" name="Google Shape;27;p4"/>
          <p:cNvSpPr/>
          <p:nvPr/>
        </p:nvSpPr>
        <p:spPr>
          <a:xfrm flipH="1">
            <a:off x="0" y="0"/>
            <a:ext cx="9144000" cy="847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126656"/>
              </a:solidFill>
              <a:latin typeface="Inter"/>
              <a:ea typeface="Inter"/>
              <a:cs typeface="Inter"/>
              <a:sym typeface="Inter"/>
            </a:endParaRPr>
          </a:p>
        </p:txBody>
      </p:sp>
      <p:pic>
        <p:nvPicPr>
          <p:cNvPr id="28" name="Google Shape;28;p4"/>
          <p:cNvPicPr preferRelativeResize="0"/>
          <p:nvPr/>
        </p:nvPicPr>
        <p:blipFill>
          <a:blip r:embed="rId2">
            <a:alphaModFix/>
          </a:blip>
          <a:stretch>
            <a:fillRect/>
          </a:stretch>
        </p:blipFill>
        <p:spPr>
          <a:xfrm>
            <a:off x="7850450" y="219525"/>
            <a:ext cx="981849" cy="458450"/>
          </a:xfrm>
          <a:prstGeom prst="rect">
            <a:avLst/>
          </a:prstGeom>
          <a:noFill/>
          <a:ln>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_16 circle images">
  <p:cSld name="TITLE_ONLY_1_2_1_1_2">
    <p:spTree>
      <p:nvGrpSpPr>
        <p:cNvPr id="250" name="Shape 250"/>
        <p:cNvGrpSpPr/>
        <p:nvPr/>
      </p:nvGrpSpPr>
      <p:grpSpPr>
        <a:xfrm>
          <a:off x="0" y="0"/>
          <a:ext cx="0" cy="0"/>
          <a:chOff x="0" y="0"/>
          <a:chExt cx="0" cy="0"/>
        </a:xfrm>
      </p:grpSpPr>
      <p:sp>
        <p:nvSpPr>
          <p:cNvPr id="251" name="Google Shape;251;p31"/>
          <p:cNvSpPr txBox="1"/>
          <p:nvPr>
            <p:ph idx="12" type="sldNum"/>
          </p:nvPr>
        </p:nvSpPr>
        <p:spPr>
          <a:xfrm>
            <a:off x="8320058" y="47394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252" name="Google Shape;252;p31"/>
          <p:cNvSpPr/>
          <p:nvPr>
            <p:ph idx="2" type="pic"/>
          </p:nvPr>
        </p:nvSpPr>
        <p:spPr>
          <a:xfrm>
            <a:off x="1603075" y="1231975"/>
            <a:ext cx="1022400" cy="1022400"/>
          </a:xfrm>
          <a:prstGeom prst="ellipse">
            <a:avLst/>
          </a:prstGeom>
          <a:noFill/>
          <a:ln>
            <a:noFill/>
          </a:ln>
        </p:spPr>
      </p:sp>
      <p:sp>
        <p:nvSpPr>
          <p:cNvPr id="253" name="Google Shape;253;p31"/>
          <p:cNvSpPr/>
          <p:nvPr>
            <p:ph idx="3" type="pic"/>
          </p:nvPr>
        </p:nvSpPr>
        <p:spPr>
          <a:xfrm>
            <a:off x="2867533" y="1231975"/>
            <a:ext cx="1022400" cy="1022400"/>
          </a:xfrm>
          <a:prstGeom prst="ellipse">
            <a:avLst/>
          </a:prstGeom>
          <a:noFill/>
          <a:ln>
            <a:noFill/>
          </a:ln>
        </p:spPr>
      </p:sp>
      <p:sp>
        <p:nvSpPr>
          <p:cNvPr id="254" name="Google Shape;254;p31"/>
          <p:cNvSpPr/>
          <p:nvPr>
            <p:ph idx="4" type="pic"/>
          </p:nvPr>
        </p:nvSpPr>
        <p:spPr>
          <a:xfrm>
            <a:off x="4131992" y="1231975"/>
            <a:ext cx="1022400" cy="1022400"/>
          </a:xfrm>
          <a:prstGeom prst="ellipse">
            <a:avLst/>
          </a:prstGeom>
          <a:noFill/>
          <a:ln>
            <a:noFill/>
          </a:ln>
        </p:spPr>
      </p:sp>
      <p:sp>
        <p:nvSpPr>
          <p:cNvPr id="255" name="Google Shape;255;p31"/>
          <p:cNvSpPr/>
          <p:nvPr>
            <p:ph idx="5" type="pic"/>
          </p:nvPr>
        </p:nvSpPr>
        <p:spPr>
          <a:xfrm>
            <a:off x="5396450" y="1231975"/>
            <a:ext cx="1022400" cy="1022400"/>
          </a:xfrm>
          <a:prstGeom prst="ellipse">
            <a:avLst/>
          </a:prstGeom>
          <a:noFill/>
          <a:ln>
            <a:noFill/>
          </a:ln>
        </p:spPr>
      </p:sp>
      <p:sp>
        <p:nvSpPr>
          <p:cNvPr id="256" name="Google Shape;256;p31"/>
          <p:cNvSpPr/>
          <p:nvPr>
            <p:ph idx="6" type="pic"/>
          </p:nvPr>
        </p:nvSpPr>
        <p:spPr>
          <a:xfrm>
            <a:off x="6660908" y="1231975"/>
            <a:ext cx="1022400" cy="1022400"/>
          </a:xfrm>
          <a:prstGeom prst="ellipse">
            <a:avLst/>
          </a:prstGeom>
          <a:noFill/>
          <a:ln>
            <a:noFill/>
          </a:ln>
        </p:spPr>
      </p:sp>
      <p:sp>
        <p:nvSpPr>
          <p:cNvPr id="257" name="Google Shape;257;p31"/>
          <p:cNvSpPr/>
          <p:nvPr>
            <p:ph idx="7" type="pic"/>
          </p:nvPr>
        </p:nvSpPr>
        <p:spPr>
          <a:xfrm>
            <a:off x="1603075" y="3441714"/>
            <a:ext cx="1022400" cy="1022400"/>
          </a:xfrm>
          <a:prstGeom prst="ellipse">
            <a:avLst/>
          </a:prstGeom>
          <a:noFill/>
          <a:ln>
            <a:noFill/>
          </a:ln>
        </p:spPr>
      </p:sp>
      <p:sp>
        <p:nvSpPr>
          <p:cNvPr id="258" name="Google Shape;258;p31"/>
          <p:cNvSpPr/>
          <p:nvPr>
            <p:ph idx="8" type="pic"/>
          </p:nvPr>
        </p:nvSpPr>
        <p:spPr>
          <a:xfrm>
            <a:off x="2867533" y="3441714"/>
            <a:ext cx="1022400" cy="1022400"/>
          </a:xfrm>
          <a:prstGeom prst="ellipse">
            <a:avLst/>
          </a:prstGeom>
          <a:noFill/>
          <a:ln>
            <a:noFill/>
          </a:ln>
        </p:spPr>
      </p:sp>
      <p:sp>
        <p:nvSpPr>
          <p:cNvPr id="259" name="Google Shape;259;p31"/>
          <p:cNvSpPr/>
          <p:nvPr>
            <p:ph idx="9" type="pic"/>
          </p:nvPr>
        </p:nvSpPr>
        <p:spPr>
          <a:xfrm>
            <a:off x="4131992" y="3441714"/>
            <a:ext cx="1022400" cy="1022400"/>
          </a:xfrm>
          <a:prstGeom prst="ellipse">
            <a:avLst/>
          </a:prstGeom>
          <a:noFill/>
          <a:ln>
            <a:noFill/>
          </a:ln>
        </p:spPr>
      </p:sp>
      <p:sp>
        <p:nvSpPr>
          <p:cNvPr id="260" name="Google Shape;260;p31"/>
          <p:cNvSpPr/>
          <p:nvPr>
            <p:ph idx="13" type="pic"/>
          </p:nvPr>
        </p:nvSpPr>
        <p:spPr>
          <a:xfrm>
            <a:off x="5396450" y="3441714"/>
            <a:ext cx="1022400" cy="1022400"/>
          </a:xfrm>
          <a:prstGeom prst="ellipse">
            <a:avLst/>
          </a:prstGeom>
          <a:noFill/>
          <a:ln>
            <a:noFill/>
          </a:ln>
        </p:spPr>
      </p:sp>
      <p:sp>
        <p:nvSpPr>
          <p:cNvPr id="261" name="Google Shape;261;p31"/>
          <p:cNvSpPr/>
          <p:nvPr>
            <p:ph idx="14" type="pic"/>
          </p:nvPr>
        </p:nvSpPr>
        <p:spPr>
          <a:xfrm>
            <a:off x="6660908" y="3441714"/>
            <a:ext cx="1022400" cy="1022400"/>
          </a:xfrm>
          <a:prstGeom prst="ellipse">
            <a:avLst/>
          </a:prstGeom>
          <a:noFill/>
          <a:ln>
            <a:noFill/>
          </a:ln>
        </p:spPr>
      </p:sp>
      <p:sp>
        <p:nvSpPr>
          <p:cNvPr id="262" name="Google Shape;262;p31"/>
          <p:cNvSpPr/>
          <p:nvPr>
            <p:ph idx="15" type="pic"/>
          </p:nvPr>
        </p:nvSpPr>
        <p:spPr>
          <a:xfrm>
            <a:off x="970863" y="2336839"/>
            <a:ext cx="1022400" cy="1022400"/>
          </a:xfrm>
          <a:prstGeom prst="ellipse">
            <a:avLst/>
          </a:prstGeom>
          <a:noFill/>
          <a:ln>
            <a:noFill/>
          </a:ln>
        </p:spPr>
      </p:sp>
      <p:sp>
        <p:nvSpPr>
          <p:cNvPr id="263" name="Google Shape;263;p31"/>
          <p:cNvSpPr/>
          <p:nvPr>
            <p:ph idx="16" type="pic"/>
          </p:nvPr>
        </p:nvSpPr>
        <p:spPr>
          <a:xfrm>
            <a:off x="2235321" y="2336839"/>
            <a:ext cx="1022400" cy="1022400"/>
          </a:xfrm>
          <a:prstGeom prst="ellipse">
            <a:avLst/>
          </a:prstGeom>
          <a:noFill/>
          <a:ln>
            <a:noFill/>
          </a:ln>
        </p:spPr>
      </p:sp>
      <p:sp>
        <p:nvSpPr>
          <p:cNvPr id="264" name="Google Shape;264;p31"/>
          <p:cNvSpPr/>
          <p:nvPr>
            <p:ph idx="17" type="pic"/>
          </p:nvPr>
        </p:nvSpPr>
        <p:spPr>
          <a:xfrm>
            <a:off x="3499779" y="2336839"/>
            <a:ext cx="1022400" cy="1022400"/>
          </a:xfrm>
          <a:prstGeom prst="ellipse">
            <a:avLst/>
          </a:prstGeom>
          <a:noFill/>
          <a:ln>
            <a:noFill/>
          </a:ln>
        </p:spPr>
      </p:sp>
      <p:sp>
        <p:nvSpPr>
          <p:cNvPr id="265" name="Google Shape;265;p31"/>
          <p:cNvSpPr/>
          <p:nvPr>
            <p:ph idx="18" type="pic"/>
          </p:nvPr>
        </p:nvSpPr>
        <p:spPr>
          <a:xfrm>
            <a:off x="4764237" y="2336839"/>
            <a:ext cx="1022400" cy="1022400"/>
          </a:xfrm>
          <a:prstGeom prst="ellipse">
            <a:avLst/>
          </a:prstGeom>
          <a:noFill/>
          <a:ln>
            <a:noFill/>
          </a:ln>
        </p:spPr>
      </p:sp>
      <p:sp>
        <p:nvSpPr>
          <p:cNvPr id="266" name="Google Shape;266;p31"/>
          <p:cNvSpPr/>
          <p:nvPr>
            <p:ph idx="19" type="pic"/>
          </p:nvPr>
        </p:nvSpPr>
        <p:spPr>
          <a:xfrm>
            <a:off x="6028696" y="2336839"/>
            <a:ext cx="1022400" cy="1022400"/>
          </a:xfrm>
          <a:prstGeom prst="ellipse">
            <a:avLst/>
          </a:prstGeom>
          <a:noFill/>
          <a:ln>
            <a:noFill/>
          </a:ln>
        </p:spPr>
      </p:sp>
      <p:sp>
        <p:nvSpPr>
          <p:cNvPr id="267" name="Google Shape;267;p31"/>
          <p:cNvSpPr/>
          <p:nvPr>
            <p:ph idx="20" type="pic"/>
          </p:nvPr>
        </p:nvSpPr>
        <p:spPr>
          <a:xfrm>
            <a:off x="7293146" y="2336839"/>
            <a:ext cx="1022400" cy="1022400"/>
          </a:xfrm>
          <a:prstGeom prst="ellipse">
            <a:avLst/>
          </a:prstGeom>
          <a:noFill/>
          <a:ln>
            <a:noFill/>
          </a:ln>
        </p:spPr>
      </p:sp>
      <p:sp>
        <p:nvSpPr>
          <p:cNvPr id="268" name="Google Shape;268;p31"/>
          <p:cNvSpPr txBox="1"/>
          <p:nvPr>
            <p:ph type="title"/>
          </p:nvPr>
        </p:nvSpPr>
        <p:spPr>
          <a:xfrm>
            <a:off x="431725" y="368825"/>
            <a:ext cx="8280600" cy="572700"/>
          </a:xfrm>
          <a:prstGeom prst="rect">
            <a:avLst/>
          </a:prstGeom>
        </p:spPr>
        <p:txBody>
          <a:bodyPr anchorCtr="0" anchor="t" bIns="0" lIns="0" spcFirstLastPara="1" rIns="0" wrap="square" tIns="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_21 circle images">
  <p:cSld name="TITLE_ONLY_1_2_1_1_1_2">
    <p:spTree>
      <p:nvGrpSpPr>
        <p:cNvPr id="269" name="Shape 269"/>
        <p:cNvGrpSpPr/>
        <p:nvPr/>
      </p:nvGrpSpPr>
      <p:grpSpPr>
        <a:xfrm>
          <a:off x="0" y="0"/>
          <a:ext cx="0" cy="0"/>
          <a:chOff x="0" y="0"/>
          <a:chExt cx="0" cy="0"/>
        </a:xfrm>
      </p:grpSpPr>
      <p:sp>
        <p:nvSpPr>
          <p:cNvPr id="270" name="Google Shape;270;p32"/>
          <p:cNvSpPr txBox="1"/>
          <p:nvPr>
            <p:ph idx="12" type="sldNum"/>
          </p:nvPr>
        </p:nvSpPr>
        <p:spPr>
          <a:xfrm>
            <a:off x="8320058" y="47394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271" name="Google Shape;271;p32"/>
          <p:cNvSpPr/>
          <p:nvPr>
            <p:ph idx="2" type="pic"/>
          </p:nvPr>
        </p:nvSpPr>
        <p:spPr>
          <a:xfrm>
            <a:off x="1641426" y="2336839"/>
            <a:ext cx="1022400" cy="1022400"/>
          </a:xfrm>
          <a:prstGeom prst="ellipse">
            <a:avLst/>
          </a:prstGeom>
          <a:noFill/>
          <a:ln>
            <a:noFill/>
          </a:ln>
        </p:spPr>
      </p:sp>
      <p:sp>
        <p:nvSpPr>
          <p:cNvPr id="272" name="Google Shape;272;p32"/>
          <p:cNvSpPr/>
          <p:nvPr>
            <p:ph idx="3" type="pic"/>
          </p:nvPr>
        </p:nvSpPr>
        <p:spPr>
          <a:xfrm>
            <a:off x="2851128" y="2336839"/>
            <a:ext cx="1022400" cy="1022400"/>
          </a:xfrm>
          <a:prstGeom prst="ellipse">
            <a:avLst/>
          </a:prstGeom>
          <a:noFill/>
          <a:ln>
            <a:noFill/>
          </a:ln>
        </p:spPr>
      </p:sp>
      <p:sp>
        <p:nvSpPr>
          <p:cNvPr id="273" name="Google Shape;273;p32"/>
          <p:cNvSpPr/>
          <p:nvPr>
            <p:ph idx="4" type="pic"/>
          </p:nvPr>
        </p:nvSpPr>
        <p:spPr>
          <a:xfrm>
            <a:off x="4060829" y="2336839"/>
            <a:ext cx="1022400" cy="1022400"/>
          </a:xfrm>
          <a:prstGeom prst="ellipse">
            <a:avLst/>
          </a:prstGeom>
          <a:noFill/>
          <a:ln>
            <a:noFill/>
          </a:ln>
        </p:spPr>
      </p:sp>
      <p:sp>
        <p:nvSpPr>
          <p:cNvPr id="274" name="Google Shape;274;p32"/>
          <p:cNvSpPr/>
          <p:nvPr>
            <p:ph idx="5" type="pic"/>
          </p:nvPr>
        </p:nvSpPr>
        <p:spPr>
          <a:xfrm>
            <a:off x="5270531" y="2336839"/>
            <a:ext cx="1022400" cy="1022400"/>
          </a:xfrm>
          <a:prstGeom prst="ellipse">
            <a:avLst/>
          </a:prstGeom>
          <a:noFill/>
          <a:ln>
            <a:noFill/>
          </a:ln>
        </p:spPr>
      </p:sp>
      <p:sp>
        <p:nvSpPr>
          <p:cNvPr id="275" name="Google Shape;275;p32"/>
          <p:cNvSpPr/>
          <p:nvPr>
            <p:ph idx="6" type="pic"/>
          </p:nvPr>
        </p:nvSpPr>
        <p:spPr>
          <a:xfrm>
            <a:off x="6480232" y="2336839"/>
            <a:ext cx="1022400" cy="1022400"/>
          </a:xfrm>
          <a:prstGeom prst="ellipse">
            <a:avLst/>
          </a:prstGeom>
          <a:noFill/>
          <a:ln>
            <a:noFill/>
          </a:ln>
        </p:spPr>
      </p:sp>
      <p:sp>
        <p:nvSpPr>
          <p:cNvPr id="276" name="Google Shape;276;p32"/>
          <p:cNvSpPr/>
          <p:nvPr>
            <p:ph idx="7" type="pic"/>
          </p:nvPr>
        </p:nvSpPr>
        <p:spPr>
          <a:xfrm>
            <a:off x="7689933" y="2336839"/>
            <a:ext cx="1022400" cy="1022400"/>
          </a:xfrm>
          <a:prstGeom prst="ellipse">
            <a:avLst/>
          </a:prstGeom>
          <a:noFill/>
          <a:ln>
            <a:noFill/>
          </a:ln>
        </p:spPr>
      </p:sp>
      <p:sp>
        <p:nvSpPr>
          <p:cNvPr id="277" name="Google Shape;277;p32"/>
          <p:cNvSpPr/>
          <p:nvPr>
            <p:ph idx="8" type="pic"/>
          </p:nvPr>
        </p:nvSpPr>
        <p:spPr>
          <a:xfrm>
            <a:off x="431725" y="2336839"/>
            <a:ext cx="1022400" cy="1022400"/>
          </a:xfrm>
          <a:prstGeom prst="ellipse">
            <a:avLst/>
          </a:prstGeom>
          <a:noFill/>
          <a:ln>
            <a:noFill/>
          </a:ln>
        </p:spPr>
      </p:sp>
      <p:sp>
        <p:nvSpPr>
          <p:cNvPr id="278" name="Google Shape;278;p32"/>
          <p:cNvSpPr/>
          <p:nvPr>
            <p:ph idx="9" type="pic"/>
          </p:nvPr>
        </p:nvSpPr>
        <p:spPr>
          <a:xfrm>
            <a:off x="1641426" y="1182314"/>
            <a:ext cx="1022400" cy="1022400"/>
          </a:xfrm>
          <a:prstGeom prst="ellipse">
            <a:avLst/>
          </a:prstGeom>
          <a:noFill/>
          <a:ln>
            <a:noFill/>
          </a:ln>
        </p:spPr>
      </p:sp>
      <p:sp>
        <p:nvSpPr>
          <p:cNvPr id="279" name="Google Shape;279;p32"/>
          <p:cNvSpPr/>
          <p:nvPr>
            <p:ph idx="13" type="pic"/>
          </p:nvPr>
        </p:nvSpPr>
        <p:spPr>
          <a:xfrm>
            <a:off x="2851128" y="1182314"/>
            <a:ext cx="1022400" cy="1022400"/>
          </a:xfrm>
          <a:prstGeom prst="ellipse">
            <a:avLst/>
          </a:prstGeom>
          <a:noFill/>
          <a:ln>
            <a:noFill/>
          </a:ln>
        </p:spPr>
      </p:sp>
      <p:sp>
        <p:nvSpPr>
          <p:cNvPr id="280" name="Google Shape;280;p32"/>
          <p:cNvSpPr/>
          <p:nvPr>
            <p:ph idx="14" type="pic"/>
          </p:nvPr>
        </p:nvSpPr>
        <p:spPr>
          <a:xfrm>
            <a:off x="4060829" y="1182314"/>
            <a:ext cx="1022400" cy="1022400"/>
          </a:xfrm>
          <a:prstGeom prst="ellipse">
            <a:avLst/>
          </a:prstGeom>
          <a:noFill/>
          <a:ln>
            <a:noFill/>
          </a:ln>
        </p:spPr>
      </p:sp>
      <p:sp>
        <p:nvSpPr>
          <p:cNvPr id="281" name="Google Shape;281;p32"/>
          <p:cNvSpPr/>
          <p:nvPr>
            <p:ph idx="15" type="pic"/>
          </p:nvPr>
        </p:nvSpPr>
        <p:spPr>
          <a:xfrm>
            <a:off x="5270531" y="1182314"/>
            <a:ext cx="1022400" cy="1022400"/>
          </a:xfrm>
          <a:prstGeom prst="ellipse">
            <a:avLst/>
          </a:prstGeom>
          <a:noFill/>
          <a:ln>
            <a:noFill/>
          </a:ln>
        </p:spPr>
      </p:sp>
      <p:sp>
        <p:nvSpPr>
          <p:cNvPr id="282" name="Google Shape;282;p32"/>
          <p:cNvSpPr/>
          <p:nvPr>
            <p:ph idx="16" type="pic"/>
          </p:nvPr>
        </p:nvSpPr>
        <p:spPr>
          <a:xfrm>
            <a:off x="6480232" y="1182314"/>
            <a:ext cx="1022400" cy="1022400"/>
          </a:xfrm>
          <a:prstGeom prst="ellipse">
            <a:avLst/>
          </a:prstGeom>
          <a:noFill/>
          <a:ln>
            <a:noFill/>
          </a:ln>
        </p:spPr>
      </p:sp>
      <p:sp>
        <p:nvSpPr>
          <p:cNvPr id="283" name="Google Shape;283;p32"/>
          <p:cNvSpPr/>
          <p:nvPr>
            <p:ph idx="17" type="pic"/>
          </p:nvPr>
        </p:nvSpPr>
        <p:spPr>
          <a:xfrm>
            <a:off x="7689933" y="1182314"/>
            <a:ext cx="1022400" cy="1022400"/>
          </a:xfrm>
          <a:prstGeom prst="ellipse">
            <a:avLst/>
          </a:prstGeom>
          <a:noFill/>
          <a:ln>
            <a:noFill/>
          </a:ln>
        </p:spPr>
      </p:sp>
      <p:sp>
        <p:nvSpPr>
          <p:cNvPr id="284" name="Google Shape;284;p32"/>
          <p:cNvSpPr/>
          <p:nvPr>
            <p:ph idx="18" type="pic"/>
          </p:nvPr>
        </p:nvSpPr>
        <p:spPr>
          <a:xfrm>
            <a:off x="431725" y="1182314"/>
            <a:ext cx="1022400" cy="1022400"/>
          </a:xfrm>
          <a:prstGeom prst="ellipse">
            <a:avLst/>
          </a:prstGeom>
          <a:noFill/>
          <a:ln>
            <a:noFill/>
          </a:ln>
        </p:spPr>
      </p:sp>
      <p:sp>
        <p:nvSpPr>
          <p:cNvPr id="285" name="Google Shape;285;p32"/>
          <p:cNvSpPr/>
          <p:nvPr>
            <p:ph idx="19" type="pic"/>
          </p:nvPr>
        </p:nvSpPr>
        <p:spPr>
          <a:xfrm>
            <a:off x="1641426" y="3491364"/>
            <a:ext cx="1022400" cy="1022400"/>
          </a:xfrm>
          <a:prstGeom prst="ellipse">
            <a:avLst/>
          </a:prstGeom>
          <a:noFill/>
          <a:ln>
            <a:noFill/>
          </a:ln>
        </p:spPr>
      </p:sp>
      <p:sp>
        <p:nvSpPr>
          <p:cNvPr id="286" name="Google Shape;286;p32"/>
          <p:cNvSpPr/>
          <p:nvPr>
            <p:ph idx="20" type="pic"/>
          </p:nvPr>
        </p:nvSpPr>
        <p:spPr>
          <a:xfrm>
            <a:off x="2851128" y="3491364"/>
            <a:ext cx="1022400" cy="1022400"/>
          </a:xfrm>
          <a:prstGeom prst="ellipse">
            <a:avLst/>
          </a:prstGeom>
          <a:noFill/>
          <a:ln>
            <a:noFill/>
          </a:ln>
        </p:spPr>
      </p:sp>
      <p:sp>
        <p:nvSpPr>
          <p:cNvPr id="287" name="Google Shape;287;p32"/>
          <p:cNvSpPr/>
          <p:nvPr>
            <p:ph idx="21" type="pic"/>
          </p:nvPr>
        </p:nvSpPr>
        <p:spPr>
          <a:xfrm>
            <a:off x="4060829" y="3491364"/>
            <a:ext cx="1022400" cy="1022400"/>
          </a:xfrm>
          <a:prstGeom prst="ellipse">
            <a:avLst/>
          </a:prstGeom>
          <a:noFill/>
          <a:ln>
            <a:noFill/>
          </a:ln>
        </p:spPr>
      </p:sp>
      <p:sp>
        <p:nvSpPr>
          <p:cNvPr id="288" name="Google Shape;288;p32"/>
          <p:cNvSpPr/>
          <p:nvPr>
            <p:ph idx="22" type="pic"/>
          </p:nvPr>
        </p:nvSpPr>
        <p:spPr>
          <a:xfrm>
            <a:off x="5270531" y="3491364"/>
            <a:ext cx="1022400" cy="1022400"/>
          </a:xfrm>
          <a:prstGeom prst="ellipse">
            <a:avLst/>
          </a:prstGeom>
          <a:noFill/>
          <a:ln>
            <a:noFill/>
          </a:ln>
        </p:spPr>
      </p:sp>
      <p:sp>
        <p:nvSpPr>
          <p:cNvPr id="289" name="Google Shape;289;p32"/>
          <p:cNvSpPr/>
          <p:nvPr>
            <p:ph idx="23" type="pic"/>
          </p:nvPr>
        </p:nvSpPr>
        <p:spPr>
          <a:xfrm>
            <a:off x="6480232" y="3491364"/>
            <a:ext cx="1022400" cy="1022400"/>
          </a:xfrm>
          <a:prstGeom prst="ellipse">
            <a:avLst/>
          </a:prstGeom>
          <a:noFill/>
          <a:ln>
            <a:noFill/>
          </a:ln>
        </p:spPr>
      </p:sp>
      <p:sp>
        <p:nvSpPr>
          <p:cNvPr id="290" name="Google Shape;290;p32"/>
          <p:cNvSpPr/>
          <p:nvPr>
            <p:ph idx="24" type="pic"/>
          </p:nvPr>
        </p:nvSpPr>
        <p:spPr>
          <a:xfrm>
            <a:off x="7689933" y="3491364"/>
            <a:ext cx="1022400" cy="1022400"/>
          </a:xfrm>
          <a:prstGeom prst="ellipse">
            <a:avLst/>
          </a:prstGeom>
          <a:noFill/>
          <a:ln>
            <a:noFill/>
          </a:ln>
        </p:spPr>
      </p:sp>
      <p:sp>
        <p:nvSpPr>
          <p:cNvPr id="291" name="Google Shape;291;p32"/>
          <p:cNvSpPr/>
          <p:nvPr>
            <p:ph idx="25" type="pic"/>
          </p:nvPr>
        </p:nvSpPr>
        <p:spPr>
          <a:xfrm>
            <a:off x="431725" y="3491364"/>
            <a:ext cx="1022400" cy="1022400"/>
          </a:xfrm>
          <a:prstGeom prst="ellipse">
            <a:avLst/>
          </a:prstGeom>
          <a:noFill/>
          <a:ln>
            <a:noFill/>
          </a:ln>
        </p:spPr>
      </p:sp>
      <p:sp>
        <p:nvSpPr>
          <p:cNvPr id="292" name="Google Shape;292;p32"/>
          <p:cNvSpPr txBox="1"/>
          <p:nvPr>
            <p:ph type="title"/>
          </p:nvPr>
        </p:nvSpPr>
        <p:spPr>
          <a:xfrm>
            <a:off x="431725" y="368825"/>
            <a:ext cx="8280600" cy="572700"/>
          </a:xfrm>
          <a:prstGeom prst="rect">
            <a:avLst/>
          </a:prstGeom>
        </p:spPr>
        <p:txBody>
          <a:bodyPr anchorCtr="0" anchor="t" bIns="0" lIns="0" spcFirstLastPara="1" rIns="0" wrap="square" tIns="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_Full image">
  <p:cSld name="ONE_COLUMN_TEXT_3">
    <p:spTree>
      <p:nvGrpSpPr>
        <p:cNvPr id="293" name="Shape 293"/>
        <p:cNvGrpSpPr/>
        <p:nvPr/>
      </p:nvGrpSpPr>
      <p:grpSpPr>
        <a:xfrm>
          <a:off x="0" y="0"/>
          <a:ext cx="0" cy="0"/>
          <a:chOff x="0" y="0"/>
          <a:chExt cx="0" cy="0"/>
        </a:xfrm>
      </p:grpSpPr>
      <p:sp>
        <p:nvSpPr>
          <p:cNvPr id="294" name="Google Shape;294;p33"/>
          <p:cNvSpPr txBox="1"/>
          <p:nvPr>
            <p:ph idx="12" type="sldNum"/>
          </p:nvPr>
        </p:nvSpPr>
        <p:spPr>
          <a:xfrm>
            <a:off x="8320058" y="47394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295" name="Google Shape;295;p33"/>
          <p:cNvSpPr/>
          <p:nvPr/>
        </p:nvSpPr>
        <p:spPr>
          <a:xfrm rot="10800000">
            <a:off x="-8400" y="-8425"/>
            <a:ext cx="9152400" cy="46899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126656"/>
              </a:solidFill>
              <a:latin typeface="Inter"/>
              <a:ea typeface="Inter"/>
              <a:cs typeface="Inter"/>
              <a:sym typeface="Inter"/>
            </a:endParaRPr>
          </a:p>
        </p:txBody>
      </p:sp>
      <p:sp>
        <p:nvSpPr>
          <p:cNvPr id="296" name="Google Shape;296;p33"/>
          <p:cNvSpPr txBox="1"/>
          <p:nvPr>
            <p:ph idx="1" type="subTitle"/>
          </p:nvPr>
        </p:nvSpPr>
        <p:spPr>
          <a:xfrm>
            <a:off x="1996375" y="4870025"/>
            <a:ext cx="6186900" cy="182100"/>
          </a:xfrm>
          <a:prstGeom prst="rect">
            <a:avLst/>
          </a:prstGeom>
        </p:spPr>
        <p:txBody>
          <a:bodyPr anchorCtr="0" anchor="t" bIns="0" lIns="0" spcFirstLastPara="1" rIns="0" wrap="square" tIns="0">
            <a:noAutofit/>
          </a:bodyPr>
          <a:lstStyle>
            <a:lvl1pPr lvl="0" rtl="0">
              <a:spcBef>
                <a:spcPts val="0"/>
              </a:spcBef>
              <a:spcAft>
                <a:spcPts val="0"/>
              </a:spcAft>
              <a:buClr>
                <a:srgbClr val="9E9E9E"/>
              </a:buClr>
              <a:buSzPts val="1000"/>
              <a:buNone/>
              <a:defRPr sz="1000">
                <a:solidFill>
                  <a:srgbClr val="9E9E9E"/>
                </a:solidFill>
              </a:defRPr>
            </a:lvl1pPr>
            <a:lvl2pPr lvl="1" rtl="0">
              <a:spcBef>
                <a:spcPts val="1000"/>
              </a:spcBef>
              <a:spcAft>
                <a:spcPts val="0"/>
              </a:spcAft>
              <a:buSzPts val="1600"/>
              <a:buNone/>
              <a:defRPr/>
            </a:lvl2pPr>
            <a:lvl3pPr lvl="2" rtl="0">
              <a:spcBef>
                <a:spcPts val="1000"/>
              </a:spcBef>
              <a:spcAft>
                <a:spcPts val="0"/>
              </a:spcAft>
              <a:buSzPts val="1600"/>
              <a:buNone/>
              <a:defRPr/>
            </a:lvl3pPr>
            <a:lvl4pPr lvl="3" rtl="0">
              <a:spcBef>
                <a:spcPts val="1000"/>
              </a:spcBef>
              <a:spcAft>
                <a:spcPts val="0"/>
              </a:spcAft>
              <a:buSzPts val="1600"/>
              <a:buNone/>
              <a:defRPr/>
            </a:lvl4pPr>
            <a:lvl5pPr lvl="4" rtl="0">
              <a:spcBef>
                <a:spcPts val="1000"/>
              </a:spcBef>
              <a:spcAft>
                <a:spcPts val="0"/>
              </a:spcAft>
              <a:buSzPts val="1600"/>
              <a:buNone/>
              <a:defRPr/>
            </a:lvl5pPr>
            <a:lvl6pPr lvl="5" rtl="0">
              <a:spcBef>
                <a:spcPts val="1000"/>
              </a:spcBef>
              <a:spcAft>
                <a:spcPts val="0"/>
              </a:spcAft>
              <a:buSzPts val="1600"/>
              <a:buNone/>
              <a:defRPr/>
            </a:lvl6pPr>
            <a:lvl7pPr lvl="6" rtl="0">
              <a:spcBef>
                <a:spcPts val="1000"/>
              </a:spcBef>
              <a:spcAft>
                <a:spcPts val="0"/>
              </a:spcAft>
              <a:buSzPts val="1600"/>
              <a:buNone/>
              <a:defRPr/>
            </a:lvl7pPr>
            <a:lvl8pPr lvl="7" rtl="0">
              <a:spcBef>
                <a:spcPts val="1000"/>
              </a:spcBef>
              <a:spcAft>
                <a:spcPts val="0"/>
              </a:spcAft>
              <a:buSzPts val="1600"/>
              <a:buNone/>
              <a:defRPr/>
            </a:lvl8pPr>
            <a:lvl9pPr lvl="8" rtl="0">
              <a:spcBef>
                <a:spcPts val="1000"/>
              </a:spcBef>
              <a:spcAft>
                <a:spcPts val="1000"/>
              </a:spcAft>
              <a:buSzPts val="1600"/>
              <a:buNone/>
              <a:defRPr/>
            </a:lvl9pPr>
          </a:lstStyl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_Left text, right image">
  <p:cSld name="ONE_COLUMN_TEXT_2_1">
    <p:spTree>
      <p:nvGrpSpPr>
        <p:cNvPr id="297" name="Shape 297"/>
        <p:cNvGrpSpPr/>
        <p:nvPr/>
      </p:nvGrpSpPr>
      <p:grpSpPr>
        <a:xfrm>
          <a:off x="0" y="0"/>
          <a:ext cx="0" cy="0"/>
          <a:chOff x="0" y="0"/>
          <a:chExt cx="0" cy="0"/>
        </a:xfrm>
      </p:grpSpPr>
      <p:sp>
        <p:nvSpPr>
          <p:cNvPr id="298" name="Google Shape;298;p34"/>
          <p:cNvSpPr txBox="1"/>
          <p:nvPr>
            <p:ph idx="1" type="body"/>
          </p:nvPr>
        </p:nvSpPr>
        <p:spPr>
          <a:xfrm>
            <a:off x="431725" y="1614275"/>
            <a:ext cx="4143300" cy="3067200"/>
          </a:xfrm>
          <a:prstGeom prst="rect">
            <a:avLst/>
          </a:prstGeom>
        </p:spPr>
        <p:txBody>
          <a:bodyPr anchorCtr="0" anchor="t" bIns="0" lIns="0" spcFirstLastPara="1" rIns="0" wrap="square" tIns="0">
            <a:noAutofit/>
          </a:bodyPr>
          <a:lstStyle>
            <a:lvl1pPr indent="-330200" lvl="0" marL="457200" rtl="0">
              <a:spcBef>
                <a:spcPts val="0"/>
              </a:spcBef>
              <a:spcAft>
                <a:spcPts val="0"/>
              </a:spcAft>
              <a:buSzPts val="1600"/>
              <a:buChar char="●"/>
              <a:defRPr/>
            </a:lvl1pPr>
            <a:lvl2pPr indent="-330200" lvl="1" marL="914400" rtl="0">
              <a:spcBef>
                <a:spcPts val="1000"/>
              </a:spcBef>
              <a:spcAft>
                <a:spcPts val="0"/>
              </a:spcAft>
              <a:buSzPts val="1600"/>
              <a:buChar char="●"/>
              <a:defRPr/>
            </a:lvl2pPr>
            <a:lvl3pPr indent="-330200" lvl="2" marL="1371600" rtl="0">
              <a:spcBef>
                <a:spcPts val="1000"/>
              </a:spcBef>
              <a:spcAft>
                <a:spcPts val="0"/>
              </a:spcAft>
              <a:buSzPts val="1600"/>
              <a:buChar char="●"/>
              <a:defRPr/>
            </a:lvl3pPr>
            <a:lvl4pPr indent="-330200" lvl="3" marL="1828800" rtl="0">
              <a:spcBef>
                <a:spcPts val="1000"/>
              </a:spcBef>
              <a:spcAft>
                <a:spcPts val="0"/>
              </a:spcAft>
              <a:buSzPts val="1600"/>
              <a:buChar char="●"/>
              <a:defRPr/>
            </a:lvl4pPr>
            <a:lvl5pPr indent="-330200" lvl="4" marL="2286000" rtl="0">
              <a:spcBef>
                <a:spcPts val="1000"/>
              </a:spcBef>
              <a:spcAft>
                <a:spcPts val="0"/>
              </a:spcAft>
              <a:buSzPts val="1600"/>
              <a:buChar char="●"/>
              <a:defRPr/>
            </a:lvl5pPr>
            <a:lvl6pPr indent="-330200" lvl="5" marL="2743200" rtl="0">
              <a:spcBef>
                <a:spcPts val="1000"/>
              </a:spcBef>
              <a:spcAft>
                <a:spcPts val="0"/>
              </a:spcAft>
              <a:buSzPts val="1600"/>
              <a:buChar char="●"/>
              <a:defRPr/>
            </a:lvl6pPr>
            <a:lvl7pPr indent="-330200" lvl="6" marL="3200400" rtl="0">
              <a:spcBef>
                <a:spcPts val="1000"/>
              </a:spcBef>
              <a:spcAft>
                <a:spcPts val="0"/>
              </a:spcAft>
              <a:buSzPts val="1600"/>
              <a:buChar char="●"/>
              <a:defRPr/>
            </a:lvl7pPr>
            <a:lvl8pPr indent="-330200" lvl="7" marL="3657600" rtl="0">
              <a:spcBef>
                <a:spcPts val="1000"/>
              </a:spcBef>
              <a:spcAft>
                <a:spcPts val="0"/>
              </a:spcAft>
              <a:buSzPts val="1600"/>
              <a:buChar char="●"/>
              <a:defRPr/>
            </a:lvl8pPr>
            <a:lvl9pPr indent="-330200" lvl="8" marL="4114800" rtl="0">
              <a:spcBef>
                <a:spcPts val="1000"/>
              </a:spcBef>
              <a:spcAft>
                <a:spcPts val="1000"/>
              </a:spcAft>
              <a:buSzPts val="1600"/>
              <a:buChar char="●"/>
              <a:defRPr/>
            </a:lvl9pPr>
          </a:lstStyle>
          <a:p/>
        </p:txBody>
      </p:sp>
      <p:sp>
        <p:nvSpPr>
          <p:cNvPr id="299" name="Google Shape;299;p34"/>
          <p:cNvSpPr txBox="1"/>
          <p:nvPr>
            <p:ph idx="12" type="sldNum"/>
          </p:nvPr>
        </p:nvSpPr>
        <p:spPr>
          <a:xfrm>
            <a:off x="8320058" y="47394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300" name="Google Shape;300;p34"/>
          <p:cNvSpPr/>
          <p:nvPr>
            <p:ph idx="2" type="pic"/>
          </p:nvPr>
        </p:nvSpPr>
        <p:spPr>
          <a:xfrm>
            <a:off x="5089775" y="0"/>
            <a:ext cx="4054200" cy="4681500"/>
          </a:xfrm>
          <a:prstGeom prst="rect">
            <a:avLst/>
          </a:prstGeom>
          <a:noFill/>
          <a:ln>
            <a:noFill/>
          </a:ln>
        </p:spPr>
      </p:sp>
      <p:sp>
        <p:nvSpPr>
          <p:cNvPr id="301" name="Google Shape;301;p34"/>
          <p:cNvSpPr txBox="1"/>
          <p:nvPr>
            <p:ph idx="3" type="subTitle"/>
          </p:nvPr>
        </p:nvSpPr>
        <p:spPr>
          <a:xfrm>
            <a:off x="1996375" y="4870025"/>
            <a:ext cx="6186900" cy="182100"/>
          </a:xfrm>
          <a:prstGeom prst="rect">
            <a:avLst/>
          </a:prstGeom>
        </p:spPr>
        <p:txBody>
          <a:bodyPr anchorCtr="0" anchor="t" bIns="0" lIns="0" spcFirstLastPara="1" rIns="0" wrap="square" tIns="0">
            <a:noAutofit/>
          </a:bodyPr>
          <a:lstStyle>
            <a:lvl1pPr lvl="0" rtl="0">
              <a:spcBef>
                <a:spcPts val="0"/>
              </a:spcBef>
              <a:spcAft>
                <a:spcPts val="0"/>
              </a:spcAft>
              <a:buClr>
                <a:srgbClr val="9E9E9E"/>
              </a:buClr>
              <a:buSzPts val="1000"/>
              <a:buNone/>
              <a:defRPr sz="1000">
                <a:solidFill>
                  <a:srgbClr val="9E9E9E"/>
                </a:solidFill>
              </a:defRPr>
            </a:lvl1pPr>
            <a:lvl2pPr lvl="1" rtl="0">
              <a:spcBef>
                <a:spcPts val="1000"/>
              </a:spcBef>
              <a:spcAft>
                <a:spcPts val="0"/>
              </a:spcAft>
              <a:buSzPts val="1600"/>
              <a:buNone/>
              <a:defRPr/>
            </a:lvl2pPr>
            <a:lvl3pPr lvl="2" rtl="0">
              <a:spcBef>
                <a:spcPts val="1000"/>
              </a:spcBef>
              <a:spcAft>
                <a:spcPts val="0"/>
              </a:spcAft>
              <a:buSzPts val="1600"/>
              <a:buNone/>
              <a:defRPr/>
            </a:lvl3pPr>
            <a:lvl4pPr lvl="3" rtl="0">
              <a:spcBef>
                <a:spcPts val="1000"/>
              </a:spcBef>
              <a:spcAft>
                <a:spcPts val="0"/>
              </a:spcAft>
              <a:buSzPts val="1600"/>
              <a:buNone/>
              <a:defRPr/>
            </a:lvl4pPr>
            <a:lvl5pPr lvl="4" rtl="0">
              <a:spcBef>
                <a:spcPts val="1000"/>
              </a:spcBef>
              <a:spcAft>
                <a:spcPts val="0"/>
              </a:spcAft>
              <a:buSzPts val="1600"/>
              <a:buNone/>
              <a:defRPr/>
            </a:lvl5pPr>
            <a:lvl6pPr lvl="5" rtl="0">
              <a:spcBef>
                <a:spcPts val="1000"/>
              </a:spcBef>
              <a:spcAft>
                <a:spcPts val="0"/>
              </a:spcAft>
              <a:buSzPts val="1600"/>
              <a:buNone/>
              <a:defRPr/>
            </a:lvl6pPr>
            <a:lvl7pPr lvl="6" rtl="0">
              <a:spcBef>
                <a:spcPts val="1000"/>
              </a:spcBef>
              <a:spcAft>
                <a:spcPts val="0"/>
              </a:spcAft>
              <a:buSzPts val="1600"/>
              <a:buNone/>
              <a:defRPr/>
            </a:lvl7pPr>
            <a:lvl8pPr lvl="7" rtl="0">
              <a:spcBef>
                <a:spcPts val="1000"/>
              </a:spcBef>
              <a:spcAft>
                <a:spcPts val="0"/>
              </a:spcAft>
              <a:buSzPts val="1600"/>
              <a:buNone/>
              <a:defRPr/>
            </a:lvl8pPr>
            <a:lvl9pPr lvl="8" rtl="0">
              <a:spcBef>
                <a:spcPts val="1000"/>
              </a:spcBef>
              <a:spcAft>
                <a:spcPts val="1000"/>
              </a:spcAft>
              <a:buSzPts val="1600"/>
              <a:buNone/>
              <a:defRPr/>
            </a:lvl9pPr>
          </a:lstStyle>
          <a:p/>
        </p:txBody>
      </p:sp>
      <p:sp>
        <p:nvSpPr>
          <p:cNvPr id="302" name="Google Shape;302;p34"/>
          <p:cNvSpPr txBox="1"/>
          <p:nvPr>
            <p:ph type="title"/>
          </p:nvPr>
        </p:nvSpPr>
        <p:spPr>
          <a:xfrm>
            <a:off x="431725" y="368825"/>
            <a:ext cx="4143300" cy="1086900"/>
          </a:xfrm>
          <a:prstGeom prst="rect">
            <a:avLst/>
          </a:prstGeom>
        </p:spPr>
        <p:txBody>
          <a:bodyPr anchorCtr="0" anchor="t" bIns="0" lIns="0" spcFirstLastPara="1" rIns="0" wrap="square" tIns="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_Right image, left text">
  <p:cSld name="ONE_COLUMN_TEXT_1_1">
    <p:spTree>
      <p:nvGrpSpPr>
        <p:cNvPr id="303" name="Shape 303"/>
        <p:cNvGrpSpPr/>
        <p:nvPr/>
      </p:nvGrpSpPr>
      <p:grpSpPr>
        <a:xfrm>
          <a:off x="0" y="0"/>
          <a:ext cx="0" cy="0"/>
          <a:chOff x="0" y="0"/>
          <a:chExt cx="0" cy="0"/>
        </a:xfrm>
      </p:grpSpPr>
      <p:sp>
        <p:nvSpPr>
          <p:cNvPr id="304" name="Google Shape;304;p35"/>
          <p:cNvSpPr txBox="1"/>
          <p:nvPr>
            <p:ph idx="1" type="body"/>
          </p:nvPr>
        </p:nvSpPr>
        <p:spPr>
          <a:xfrm>
            <a:off x="4475550" y="1614275"/>
            <a:ext cx="4240800" cy="3067200"/>
          </a:xfrm>
          <a:prstGeom prst="rect">
            <a:avLst/>
          </a:prstGeom>
        </p:spPr>
        <p:txBody>
          <a:bodyPr anchorCtr="0" anchor="t" bIns="0" lIns="0" spcFirstLastPara="1" rIns="0" wrap="square" tIns="0">
            <a:noAutofit/>
          </a:bodyPr>
          <a:lstStyle>
            <a:lvl1pPr indent="-330200" lvl="0" marL="457200" rtl="0">
              <a:spcBef>
                <a:spcPts val="0"/>
              </a:spcBef>
              <a:spcAft>
                <a:spcPts val="0"/>
              </a:spcAft>
              <a:buSzPts val="1600"/>
              <a:buChar char="●"/>
              <a:defRPr/>
            </a:lvl1pPr>
            <a:lvl2pPr indent="-330200" lvl="1" marL="914400" rtl="0">
              <a:spcBef>
                <a:spcPts val="1000"/>
              </a:spcBef>
              <a:spcAft>
                <a:spcPts val="0"/>
              </a:spcAft>
              <a:buSzPts val="1600"/>
              <a:buChar char="●"/>
              <a:defRPr/>
            </a:lvl2pPr>
            <a:lvl3pPr indent="-330200" lvl="2" marL="1371600" rtl="0">
              <a:spcBef>
                <a:spcPts val="1000"/>
              </a:spcBef>
              <a:spcAft>
                <a:spcPts val="0"/>
              </a:spcAft>
              <a:buSzPts val="1600"/>
              <a:buChar char="●"/>
              <a:defRPr/>
            </a:lvl3pPr>
            <a:lvl4pPr indent="-330200" lvl="3" marL="1828800" rtl="0">
              <a:spcBef>
                <a:spcPts val="1000"/>
              </a:spcBef>
              <a:spcAft>
                <a:spcPts val="0"/>
              </a:spcAft>
              <a:buSzPts val="1600"/>
              <a:buChar char="●"/>
              <a:defRPr/>
            </a:lvl4pPr>
            <a:lvl5pPr indent="-330200" lvl="4" marL="2286000" rtl="0">
              <a:spcBef>
                <a:spcPts val="1000"/>
              </a:spcBef>
              <a:spcAft>
                <a:spcPts val="0"/>
              </a:spcAft>
              <a:buSzPts val="1600"/>
              <a:buChar char="●"/>
              <a:defRPr/>
            </a:lvl5pPr>
            <a:lvl6pPr indent="-330200" lvl="5" marL="2743200" rtl="0">
              <a:spcBef>
                <a:spcPts val="1000"/>
              </a:spcBef>
              <a:spcAft>
                <a:spcPts val="0"/>
              </a:spcAft>
              <a:buSzPts val="1600"/>
              <a:buChar char="●"/>
              <a:defRPr/>
            </a:lvl6pPr>
            <a:lvl7pPr indent="-330200" lvl="6" marL="3200400" rtl="0">
              <a:spcBef>
                <a:spcPts val="1000"/>
              </a:spcBef>
              <a:spcAft>
                <a:spcPts val="0"/>
              </a:spcAft>
              <a:buSzPts val="1600"/>
              <a:buChar char="●"/>
              <a:defRPr/>
            </a:lvl7pPr>
            <a:lvl8pPr indent="-330200" lvl="7" marL="3657600" rtl="0">
              <a:spcBef>
                <a:spcPts val="1000"/>
              </a:spcBef>
              <a:spcAft>
                <a:spcPts val="0"/>
              </a:spcAft>
              <a:buSzPts val="1600"/>
              <a:buChar char="●"/>
              <a:defRPr/>
            </a:lvl8pPr>
            <a:lvl9pPr indent="-330200" lvl="8" marL="4114800" rtl="0">
              <a:spcBef>
                <a:spcPts val="1000"/>
              </a:spcBef>
              <a:spcAft>
                <a:spcPts val="1000"/>
              </a:spcAft>
              <a:buSzPts val="1600"/>
              <a:buChar char="●"/>
              <a:defRPr/>
            </a:lvl9pPr>
          </a:lstStyle>
          <a:p/>
        </p:txBody>
      </p:sp>
      <p:sp>
        <p:nvSpPr>
          <p:cNvPr id="305" name="Google Shape;305;p35"/>
          <p:cNvSpPr txBox="1"/>
          <p:nvPr>
            <p:ph idx="12" type="sldNum"/>
          </p:nvPr>
        </p:nvSpPr>
        <p:spPr>
          <a:xfrm>
            <a:off x="8320058" y="47394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306" name="Google Shape;306;p35"/>
          <p:cNvSpPr/>
          <p:nvPr>
            <p:ph idx="2" type="pic"/>
          </p:nvPr>
        </p:nvSpPr>
        <p:spPr>
          <a:xfrm>
            <a:off x="0" y="0"/>
            <a:ext cx="4054200" cy="4681500"/>
          </a:xfrm>
          <a:prstGeom prst="rect">
            <a:avLst/>
          </a:prstGeom>
          <a:noFill/>
          <a:ln>
            <a:noFill/>
          </a:ln>
        </p:spPr>
      </p:sp>
      <p:sp>
        <p:nvSpPr>
          <p:cNvPr id="307" name="Google Shape;307;p35"/>
          <p:cNvSpPr txBox="1"/>
          <p:nvPr>
            <p:ph idx="3" type="subTitle"/>
          </p:nvPr>
        </p:nvSpPr>
        <p:spPr>
          <a:xfrm>
            <a:off x="1996375" y="4870025"/>
            <a:ext cx="6186900" cy="182100"/>
          </a:xfrm>
          <a:prstGeom prst="rect">
            <a:avLst/>
          </a:prstGeom>
        </p:spPr>
        <p:txBody>
          <a:bodyPr anchorCtr="0" anchor="t" bIns="0" lIns="0" spcFirstLastPara="1" rIns="0" wrap="square" tIns="0">
            <a:noAutofit/>
          </a:bodyPr>
          <a:lstStyle>
            <a:lvl1pPr lvl="0" rtl="0">
              <a:spcBef>
                <a:spcPts val="0"/>
              </a:spcBef>
              <a:spcAft>
                <a:spcPts val="0"/>
              </a:spcAft>
              <a:buClr>
                <a:srgbClr val="9E9E9E"/>
              </a:buClr>
              <a:buSzPts val="1000"/>
              <a:buNone/>
              <a:defRPr sz="1000">
                <a:solidFill>
                  <a:srgbClr val="9E9E9E"/>
                </a:solidFill>
              </a:defRPr>
            </a:lvl1pPr>
            <a:lvl2pPr lvl="1" rtl="0">
              <a:spcBef>
                <a:spcPts val="1000"/>
              </a:spcBef>
              <a:spcAft>
                <a:spcPts val="0"/>
              </a:spcAft>
              <a:buSzPts val="1600"/>
              <a:buNone/>
              <a:defRPr/>
            </a:lvl2pPr>
            <a:lvl3pPr lvl="2" rtl="0">
              <a:spcBef>
                <a:spcPts val="1000"/>
              </a:spcBef>
              <a:spcAft>
                <a:spcPts val="0"/>
              </a:spcAft>
              <a:buSzPts val="1600"/>
              <a:buNone/>
              <a:defRPr/>
            </a:lvl3pPr>
            <a:lvl4pPr lvl="3" rtl="0">
              <a:spcBef>
                <a:spcPts val="1000"/>
              </a:spcBef>
              <a:spcAft>
                <a:spcPts val="0"/>
              </a:spcAft>
              <a:buSzPts val="1600"/>
              <a:buNone/>
              <a:defRPr/>
            </a:lvl4pPr>
            <a:lvl5pPr lvl="4" rtl="0">
              <a:spcBef>
                <a:spcPts val="1000"/>
              </a:spcBef>
              <a:spcAft>
                <a:spcPts val="0"/>
              </a:spcAft>
              <a:buSzPts val="1600"/>
              <a:buNone/>
              <a:defRPr/>
            </a:lvl5pPr>
            <a:lvl6pPr lvl="5" rtl="0">
              <a:spcBef>
                <a:spcPts val="1000"/>
              </a:spcBef>
              <a:spcAft>
                <a:spcPts val="0"/>
              </a:spcAft>
              <a:buSzPts val="1600"/>
              <a:buNone/>
              <a:defRPr/>
            </a:lvl6pPr>
            <a:lvl7pPr lvl="6" rtl="0">
              <a:spcBef>
                <a:spcPts val="1000"/>
              </a:spcBef>
              <a:spcAft>
                <a:spcPts val="0"/>
              </a:spcAft>
              <a:buSzPts val="1600"/>
              <a:buNone/>
              <a:defRPr/>
            </a:lvl7pPr>
            <a:lvl8pPr lvl="7" rtl="0">
              <a:spcBef>
                <a:spcPts val="1000"/>
              </a:spcBef>
              <a:spcAft>
                <a:spcPts val="0"/>
              </a:spcAft>
              <a:buSzPts val="1600"/>
              <a:buNone/>
              <a:defRPr/>
            </a:lvl8pPr>
            <a:lvl9pPr lvl="8" rtl="0">
              <a:spcBef>
                <a:spcPts val="1000"/>
              </a:spcBef>
              <a:spcAft>
                <a:spcPts val="1000"/>
              </a:spcAft>
              <a:buSzPts val="1600"/>
              <a:buNone/>
              <a:defRPr/>
            </a:lvl9pPr>
          </a:lstStyle>
          <a:p/>
        </p:txBody>
      </p:sp>
      <p:sp>
        <p:nvSpPr>
          <p:cNvPr id="308" name="Google Shape;308;p35"/>
          <p:cNvSpPr txBox="1"/>
          <p:nvPr>
            <p:ph type="title"/>
          </p:nvPr>
        </p:nvSpPr>
        <p:spPr>
          <a:xfrm>
            <a:off x="4475425" y="368825"/>
            <a:ext cx="4240800" cy="1086900"/>
          </a:xfrm>
          <a:prstGeom prst="rect">
            <a:avLst/>
          </a:prstGeom>
        </p:spPr>
        <p:txBody>
          <a:bodyPr anchorCtr="0" anchor="t" bIns="0" lIns="0" spcFirstLastPara="1" rIns="0" wrap="square" tIns="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_Split screen, title, subtext, body - gray">
  <p:cSld name="SECTION_TITLE_AND_DESCRIPTION_1_4">
    <p:spTree>
      <p:nvGrpSpPr>
        <p:cNvPr id="309" name="Shape 309"/>
        <p:cNvGrpSpPr/>
        <p:nvPr/>
      </p:nvGrpSpPr>
      <p:grpSpPr>
        <a:xfrm>
          <a:off x="0" y="0"/>
          <a:ext cx="0" cy="0"/>
          <a:chOff x="0" y="0"/>
          <a:chExt cx="0" cy="0"/>
        </a:xfrm>
      </p:grpSpPr>
      <p:sp>
        <p:nvSpPr>
          <p:cNvPr id="310" name="Google Shape;310;p36"/>
          <p:cNvSpPr/>
          <p:nvPr/>
        </p:nvSpPr>
        <p:spPr>
          <a:xfrm flipH="1">
            <a:off x="0" y="-100"/>
            <a:ext cx="40542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Inter"/>
              <a:ea typeface="Inter"/>
              <a:cs typeface="Inter"/>
              <a:sym typeface="Inter"/>
            </a:endParaRPr>
          </a:p>
        </p:txBody>
      </p:sp>
      <p:sp>
        <p:nvSpPr>
          <p:cNvPr id="311" name="Google Shape;311;p36"/>
          <p:cNvSpPr txBox="1"/>
          <p:nvPr>
            <p:ph idx="1" type="body"/>
          </p:nvPr>
        </p:nvSpPr>
        <p:spPr>
          <a:xfrm>
            <a:off x="4562225" y="724075"/>
            <a:ext cx="4214400" cy="3695100"/>
          </a:xfrm>
          <a:prstGeom prst="rect">
            <a:avLst/>
          </a:prstGeom>
        </p:spPr>
        <p:txBody>
          <a:bodyPr anchorCtr="0" anchor="t" bIns="0" lIns="0" spcFirstLastPara="1" rIns="0" wrap="square" tIns="0">
            <a:noAutofit/>
          </a:bodyPr>
          <a:lstStyle>
            <a:lvl1pPr indent="-330200" lvl="0" marL="457200" rtl="0">
              <a:spcBef>
                <a:spcPts val="0"/>
              </a:spcBef>
              <a:spcAft>
                <a:spcPts val="0"/>
              </a:spcAft>
              <a:buSzPts val="1600"/>
              <a:buChar char="●"/>
              <a:defRPr/>
            </a:lvl1pPr>
            <a:lvl2pPr indent="-330200" lvl="1" marL="914400" rtl="0">
              <a:spcBef>
                <a:spcPts val="1000"/>
              </a:spcBef>
              <a:spcAft>
                <a:spcPts val="0"/>
              </a:spcAft>
              <a:buSzPts val="1600"/>
              <a:buChar char="●"/>
              <a:defRPr/>
            </a:lvl2pPr>
            <a:lvl3pPr indent="-330200" lvl="2" marL="1371600" rtl="0">
              <a:spcBef>
                <a:spcPts val="1000"/>
              </a:spcBef>
              <a:spcAft>
                <a:spcPts val="0"/>
              </a:spcAft>
              <a:buSzPts val="1600"/>
              <a:buChar char="●"/>
              <a:defRPr/>
            </a:lvl3pPr>
            <a:lvl4pPr indent="-330200" lvl="3" marL="1828800" rtl="0">
              <a:spcBef>
                <a:spcPts val="1000"/>
              </a:spcBef>
              <a:spcAft>
                <a:spcPts val="0"/>
              </a:spcAft>
              <a:buSzPts val="1600"/>
              <a:buChar char="●"/>
              <a:defRPr/>
            </a:lvl4pPr>
            <a:lvl5pPr indent="-330200" lvl="4" marL="2286000" rtl="0">
              <a:spcBef>
                <a:spcPts val="1000"/>
              </a:spcBef>
              <a:spcAft>
                <a:spcPts val="0"/>
              </a:spcAft>
              <a:buSzPts val="1600"/>
              <a:buChar char="●"/>
              <a:defRPr/>
            </a:lvl5pPr>
            <a:lvl6pPr indent="-330200" lvl="5" marL="2743200" rtl="0">
              <a:spcBef>
                <a:spcPts val="1000"/>
              </a:spcBef>
              <a:spcAft>
                <a:spcPts val="0"/>
              </a:spcAft>
              <a:buSzPts val="1600"/>
              <a:buChar char="●"/>
              <a:defRPr/>
            </a:lvl6pPr>
            <a:lvl7pPr indent="-330200" lvl="6" marL="3200400" rtl="0">
              <a:spcBef>
                <a:spcPts val="1000"/>
              </a:spcBef>
              <a:spcAft>
                <a:spcPts val="0"/>
              </a:spcAft>
              <a:buSzPts val="1600"/>
              <a:buChar char="●"/>
              <a:defRPr/>
            </a:lvl7pPr>
            <a:lvl8pPr indent="-330200" lvl="7" marL="3657600" rtl="0">
              <a:spcBef>
                <a:spcPts val="1000"/>
              </a:spcBef>
              <a:spcAft>
                <a:spcPts val="0"/>
              </a:spcAft>
              <a:buSzPts val="1600"/>
              <a:buChar char="●"/>
              <a:defRPr/>
            </a:lvl8pPr>
            <a:lvl9pPr indent="-330200" lvl="8" marL="4114800" rtl="0">
              <a:spcBef>
                <a:spcPts val="1000"/>
              </a:spcBef>
              <a:spcAft>
                <a:spcPts val="1000"/>
              </a:spcAft>
              <a:buSzPts val="1600"/>
              <a:buChar char="●"/>
              <a:defRPr/>
            </a:lvl9pPr>
          </a:lstStyle>
          <a:p/>
        </p:txBody>
      </p:sp>
      <p:sp>
        <p:nvSpPr>
          <p:cNvPr id="312" name="Google Shape;312;p36"/>
          <p:cNvSpPr txBox="1"/>
          <p:nvPr>
            <p:ph idx="12" type="sldNum"/>
          </p:nvPr>
        </p:nvSpPr>
        <p:spPr>
          <a:xfrm>
            <a:off x="8320058" y="47394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pic>
        <p:nvPicPr>
          <p:cNvPr id="313" name="Google Shape;313;p36"/>
          <p:cNvPicPr preferRelativeResize="0"/>
          <p:nvPr/>
        </p:nvPicPr>
        <p:blipFill rotWithShape="1">
          <a:blip r:embed="rId2">
            <a:alphaModFix/>
          </a:blip>
          <a:srcRect b="1428" l="0" r="0" t="1428"/>
          <a:stretch/>
        </p:blipFill>
        <p:spPr>
          <a:xfrm>
            <a:off x="311700" y="4681475"/>
            <a:ext cx="1371602" cy="507491"/>
          </a:xfrm>
          <a:prstGeom prst="rect">
            <a:avLst/>
          </a:prstGeom>
          <a:noFill/>
          <a:ln>
            <a:noFill/>
          </a:ln>
        </p:spPr>
      </p:pic>
      <p:sp>
        <p:nvSpPr>
          <p:cNvPr id="314" name="Google Shape;314;p36"/>
          <p:cNvSpPr txBox="1"/>
          <p:nvPr>
            <p:ph idx="2" type="subTitle"/>
          </p:nvPr>
        </p:nvSpPr>
        <p:spPr>
          <a:xfrm>
            <a:off x="4562225" y="4870025"/>
            <a:ext cx="3621000" cy="182100"/>
          </a:xfrm>
          <a:prstGeom prst="rect">
            <a:avLst/>
          </a:prstGeom>
        </p:spPr>
        <p:txBody>
          <a:bodyPr anchorCtr="0" anchor="t" bIns="0" lIns="0" spcFirstLastPara="1" rIns="0" wrap="square" tIns="0">
            <a:noAutofit/>
          </a:bodyPr>
          <a:lstStyle>
            <a:lvl1pPr lvl="0" rtl="0">
              <a:spcBef>
                <a:spcPts val="0"/>
              </a:spcBef>
              <a:spcAft>
                <a:spcPts val="0"/>
              </a:spcAft>
              <a:buClr>
                <a:srgbClr val="9E9E9E"/>
              </a:buClr>
              <a:buSzPts val="1000"/>
              <a:buNone/>
              <a:defRPr sz="1000">
                <a:solidFill>
                  <a:srgbClr val="9E9E9E"/>
                </a:solidFill>
              </a:defRPr>
            </a:lvl1pPr>
            <a:lvl2pPr lvl="1" rtl="0">
              <a:spcBef>
                <a:spcPts val="1000"/>
              </a:spcBef>
              <a:spcAft>
                <a:spcPts val="0"/>
              </a:spcAft>
              <a:buSzPts val="1600"/>
              <a:buNone/>
              <a:defRPr/>
            </a:lvl2pPr>
            <a:lvl3pPr lvl="2" rtl="0">
              <a:spcBef>
                <a:spcPts val="1000"/>
              </a:spcBef>
              <a:spcAft>
                <a:spcPts val="0"/>
              </a:spcAft>
              <a:buSzPts val="1600"/>
              <a:buNone/>
              <a:defRPr/>
            </a:lvl3pPr>
            <a:lvl4pPr lvl="3" rtl="0">
              <a:spcBef>
                <a:spcPts val="1000"/>
              </a:spcBef>
              <a:spcAft>
                <a:spcPts val="0"/>
              </a:spcAft>
              <a:buSzPts val="1600"/>
              <a:buNone/>
              <a:defRPr/>
            </a:lvl4pPr>
            <a:lvl5pPr lvl="4" rtl="0">
              <a:spcBef>
                <a:spcPts val="1000"/>
              </a:spcBef>
              <a:spcAft>
                <a:spcPts val="0"/>
              </a:spcAft>
              <a:buSzPts val="1600"/>
              <a:buNone/>
              <a:defRPr/>
            </a:lvl5pPr>
            <a:lvl6pPr lvl="5" rtl="0">
              <a:spcBef>
                <a:spcPts val="1000"/>
              </a:spcBef>
              <a:spcAft>
                <a:spcPts val="0"/>
              </a:spcAft>
              <a:buSzPts val="1600"/>
              <a:buNone/>
              <a:defRPr/>
            </a:lvl6pPr>
            <a:lvl7pPr lvl="6" rtl="0">
              <a:spcBef>
                <a:spcPts val="1000"/>
              </a:spcBef>
              <a:spcAft>
                <a:spcPts val="0"/>
              </a:spcAft>
              <a:buSzPts val="1600"/>
              <a:buNone/>
              <a:defRPr/>
            </a:lvl7pPr>
            <a:lvl8pPr lvl="7" rtl="0">
              <a:spcBef>
                <a:spcPts val="1000"/>
              </a:spcBef>
              <a:spcAft>
                <a:spcPts val="0"/>
              </a:spcAft>
              <a:buSzPts val="1600"/>
              <a:buNone/>
              <a:defRPr/>
            </a:lvl8pPr>
            <a:lvl9pPr lvl="8" rtl="0">
              <a:spcBef>
                <a:spcPts val="1000"/>
              </a:spcBef>
              <a:spcAft>
                <a:spcPts val="1000"/>
              </a:spcAft>
              <a:buSzPts val="1600"/>
              <a:buNone/>
              <a:defRPr/>
            </a:lvl9pPr>
          </a:lstStyle>
          <a:p/>
        </p:txBody>
      </p:sp>
      <p:sp>
        <p:nvSpPr>
          <p:cNvPr id="315" name="Google Shape;315;p36"/>
          <p:cNvSpPr txBox="1"/>
          <p:nvPr>
            <p:ph idx="3" type="subTitle"/>
          </p:nvPr>
        </p:nvSpPr>
        <p:spPr>
          <a:xfrm>
            <a:off x="431725" y="2574475"/>
            <a:ext cx="3218700" cy="831000"/>
          </a:xfrm>
          <a:prstGeom prst="rect">
            <a:avLst/>
          </a:prstGeom>
        </p:spPr>
        <p:txBody>
          <a:bodyPr anchorCtr="0" anchor="t" bIns="0" lIns="0" spcFirstLastPara="1" rIns="0" wrap="square" tIns="0">
            <a:noAutofit/>
          </a:bodyPr>
          <a:lstStyle>
            <a:lvl1pPr lvl="0" rtl="0">
              <a:lnSpc>
                <a:spcPct val="100000"/>
              </a:lnSpc>
              <a:spcBef>
                <a:spcPts val="0"/>
              </a:spcBef>
              <a:spcAft>
                <a:spcPts val="0"/>
              </a:spcAft>
              <a:buSzPts val="1600"/>
              <a:buNone/>
              <a:defRPr/>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p:txBody>
      </p:sp>
      <p:sp>
        <p:nvSpPr>
          <p:cNvPr id="316" name="Google Shape;316;p36"/>
          <p:cNvSpPr txBox="1"/>
          <p:nvPr>
            <p:ph type="title"/>
          </p:nvPr>
        </p:nvSpPr>
        <p:spPr>
          <a:xfrm>
            <a:off x="431725" y="1419975"/>
            <a:ext cx="3218700" cy="1086900"/>
          </a:xfrm>
          <a:prstGeom prst="rect">
            <a:avLst/>
          </a:prstGeom>
        </p:spPr>
        <p:txBody>
          <a:bodyPr anchorCtr="0" anchor="b" bIns="0" lIns="0" spcFirstLastPara="1" rIns="0" wrap="square" tIns="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_Split screen, title, subtext, body - blue">
  <p:cSld name="SECTION_TITLE_AND_DESCRIPTION_1_4_1">
    <p:spTree>
      <p:nvGrpSpPr>
        <p:cNvPr id="317" name="Shape 317"/>
        <p:cNvGrpSpPr/>
        <p:nvPr/>
      </p:nvGrpSpPr>
      <p:grpSpPr>
        <a:xfrm>
          <a:off x="0" y="0"/>
          <a:ext cx="0" cy="0"/>
          <a:chOff x="0" y="0"/>
          <a:chExt cx="0" cy="0"/>
        </a:xfrm>
      </p:grpSpPr>
      <p:sp>
        <p:nvSpPr>
          <p:cNvPr id="318" name="Google Shape;318;p37"/>
          <p:cNvSpPr/>
          <p:nvPr/>
        </p:nvSpPr>
        <p:spPr>
          <a:xfrm flipH="1">
            <a:off x="0" y="-100"/>
            <a:ext cx="4054200" cy="51435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Inter"/>
              <a:ea typeface="Inter"/>
              <a:cs typeface="Inter"/>
              <a:sym typeface="Inter"/>
            </a:endParaRPr>
          </a:p>
        </p:txBody>
      </p:sp>
      <p:sp>
        <p:nvSpPr>
          <p:cNvPr id="319" name="Google Shape;319;p37"/>
          <p:cNvSpPr txBox="1"/>
          <p:nvPr>
            <p:ph idx="1" type="body"/>
          </p:nvPr>
        </p:nvSpPr>
        <p:spPr>
          <a:xfrm>
            <a:off x="4562225" y="724075"/>
            <a:ext cx="4214400" cy="3695100"/>
          </a:xfrm>
          <a:prstGeom prst="rect">
            <a:avLst/>
          </a:prstGeom>
        </p:spPr>
        <p:txBody>
          <a:bodyPr anchorCtr="0" anchor="t" bIns="0" lIns="0" spcFirstLastPara="1" rIns="0" wrap="square" tIns="0">
            <a:noAutofit/>
          </a:bodyPr>
          <a:lstStyle>
            <a:lvl1pPr indent="-330200" lvl="0" marL="457200" rtl="0">
              <a:spcBef>
                <a:spcPts val="0"/>
              </a:spcBef>
              <a:spcAft>
                <a:spcPts val="0"/>
              </a:spcAft>
              <a:buSzPts val="1600"/>
              <a:buChar char="●"/>
              <a:defRPr/>
            </a:lvl1pPr>
            <a:lvl2pPr indent="-330200" lvl="1" marL="914400" rtl="0">
              <a:spcBef>
                <a:spcPts val="1000"/>
              </a:spcBef>
              <a:spcAft>
                <a:spcPts val="0"/>
              </a:spcAft>
              <a:buSzPts val="1600"/>
              <a:buChar char="●"/>
              <a:defRPr/>
            </a:lvl2pPr>
            <a:lvl3pPr indent="-330200" lvl="2" marL="1371600" rtl="0">
              <a:spcBef>
                <a:spcPts val="1000"/>
              </a:spcBef>
              <a:spcAft>
                <a:spcPts val="0"/>
              </a:spcAft>
              <a:buSzPts val="1600"/>
              <a:buChar char="●"/>
              <a:defRPr/>
            </a:lvl3pPr>
            <a:lvl4pPr indent="-330200" lvl="3" marL="1828800" rtl="0">
              <a:spcBef>
                <a:spcPts val="1000"/>
              </a:spcBef>
              <a:spcAft>
                <a:spcPts val="0"/>
              </a:spcAft>
              <a:buSzPts val="1600"/>
              <a:buChar char="●"/>
              <a:defRPr/>
            </a:lvl4pPr>
            <a:lvl5pPr indent="-330200" lvl="4" marL="2286000" rtl="0">
              <a:spcBef>
                <a:spcPts val="1000"/>
              </a:spcBef>
              <a:spcAft>
                <a:spcPts val="0"/>
              </a:spcAft>
              <a:buSzPts val="1600"/>
              <a:buChar char="●"/>
              <a:defRPr/>
            </a:lvl5pPr>
            <a:lvl6pPr indent="-330200" lvl="5" marL="2743200" rtl="0">
              <a:spcBef>
                <a:spcPts val="1000"/>
              </a:spcBef>
              <a:spcAft>
                <a:spcPts val="0"/>
              </a:spcAft>
              <a:buSzPts val="1600"/>
              <a:buChar char="●"/>
              <a:defRPr/>
            </a:lvl6pPr>
            <a:lvl7pPr indent="-330200" lvl="6" marL="3200400" rtl="0">
              <a:spcBef>
                <a:spcPts val="1000"/>
              </a:spcBef>
              <a:spcAft>
                <a:spcPts val="0"/>
              </a:spcAft>
              <a:buSzPts val="1600"/>
              <a:buChar char="●"/>
              <a:defRPr/>
            </a:lvl7pPr>
            <a:lvl8pPr indent="-330200" lvl="7" marL="3657600" rtl="0">
              <a:spcBef>
                <a:spcPts val="1000"/>
              </a:spcBef>
              <a:spcAft>
                <a:spcPts val="0"/>
              </a:spcAft>
              <a:buSzPts val="1600"/>
              <a:buChar char="●"/>
              <a:defRPr/>
            </a:lvl8pPr>
            <a:lvl9pPr indent="-330200" lvl="8" marL="4114800" rtl="0">
              <a:spcBef>
                <a:spcPts val="1000"/>
              </a:spcBef>
              <a:spcAft>
                <a:spcPts val="1000"/>
              </a:spcAft>
              <a:buSzPts val="1600"/>
              <a:buChar char="●"/>
              <a:defRPr/>
            </a:lvl9pPr>
          </a:lstStyle>
          <a:p/>
        </p:txBody>
      </p:sp>
      <p:sp>
        <p:nvSpPr>
          <p:cNvPr id="320" name="Google Shape;320;p37"/>
          <p:cNvSpPr txBox="1"/>
          <p:nvPr>
            <p:ph idx="12" type="sldNum"/>
          </p:nvPr>
        </p:nvSpPr>
        <p:spPr>
          <a:xfrm>
            <a:off x="8320058" y="47394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pic>
        <p:nvPicPr>
          <p:cNvPr id="321" name="Google Shape;321;p37"/>
          <p:cNvPicPr preferRelativeResize="0"/>
          <p:nvPr/>
        </p:nvPicPr>
        <p:blipFill rotWithShape="1">
          <a:blip r:embed="rId2">
            <a:alphaModFix/>
          </a:blip>
          <a:srcRect b="1428" l="0" r="0" t="1428"/>
          <a:stretch/>
        </p:blipFill>
        <p:spPr>
          <a:xfrm>
            <a:off x="311700" y="4681475"/>
            <a:ext cx="1371602" cy="507491"/>
          </a:xfrm>
          <a:prstGeom prst="rect">
            <a:avLst/>
          </a:prstGeom>
          <a:noFill/>
          <a:ln>
            <a:noFill/>
          </a:ln>
        </p:spPr>
      </p:pic>
      <p:sp>
        <p:nvSpPr>
          <p:cNvPr id="322" name="Google Shape;322;p37"/>
          <p:cNvSpPr txBox="1"/>
          <p:nvPr>
            <p:ph idx="2" type="subTitle"/>
          </p:nvPr>
        </p:nvSpPr>
        <p:spPr>
          <a:xfrm>
            <a:off x="4562225" y="4870025"/>
            <a:ext cx="3621000" cy="182100"/>
          </a:xfrm>
          <a:prstGeom prst="rect">
            <a:avLst/>
          </a:prstGeom>
        </p:spPr>
        <p:txBody>
          <a:bodyPr anchorCtr="0" anchor="t" bIns="0" lIns="0" spcFirstLastPara="1" rIns="0" wrap="square" tIns="0">
            <a:noAutofit/>
          </a:bodyPr>
          <a:lstStyle>
            <a:lvl1pPr lvl="0" rtl="0">
              <a:spcBef>
                <a:spcPts val="0"/>
              </a:spcBef>
              <a:spcAft>
                <a:spcPts val="0"/>
              </a:spcAft>
              <a:buClr>
                <a:srgbClr val="9E9E9E"/>
              </a:buClr>
              <a:buSzPts val="1000"/>
              <a:buNone/>
              <a:defRPr sz="1000">
                <a:solidFill>
                  <a:srgbClr val="9E9E9E"/>
                </a:solidFill>
              </a:defRPr>
            </a:lvl1pPr>
            <a:lvl2pPr lvl="1" rtl="0">
              <a:spcBef>
                <a:spcPts val="1000"/>
              </a:spcBef>
              <a:spcAft>
                <a:spcPts val="0"/>
              </a:spcAft>
              <a:buSzPts val="1600"/>
              <a:buNone/>
              <a:defRPr/>
            </a:lvl2pPr>
            <a:lvl3pPr lvl="2" rtl="0">
              <a:spcBef>
                <a:spcPts val="1000"/>
              </a:spcBef>
              <a:spcAft>
                <a:spcPts val="0"/>
              </a:spcAft>
              <a:buSzPts val="1600"/>
              <a:buNone/>
              <a:defRPr/>
            </a:lvl3pPr>
            <a:lvl4pPr lvl="3" rtl="0">
              <a:spcBef>
                <a:spcPts val="1000"/>
              </a:spcBef>
              <a:spcAft>
                <a:spcPts val="0"/>
              </a:spcAft>
              <a:buSzPts val="1600"/>
              <a:buNone/>
              <a:defRPr/>
            </a:lvl4pPr>
            <a:lvl5pPr lvl="4" rtl="0">
              <a:spcBef>
                <a:spcPts val="1000"/>
              </a:spcBef>
              <a:spcAft>
                <a:spcPts val="0"/>
              </a:spcAft>
              <a:buSzPts val="1600"/>
              <a:buNone/>
              <a:defRPr/>
            </a:lvl5pPr>
            <a:lvl6pPr lvl="5" rtl="0">
              <a:spcBef>
                <a:spcPts val="1000"/>
              </a:spcBef>
              <a:spcAft>
                <a:spcPts val="0"/>
              </a:spcAft>
              <a:buSzPts val="1600"/>
              <a:buNone/>
              <a:defRPr/>
            </a:lvl6pPr>
            <a:lvl7pPr lvl="6" rtl="0">
              <a:spcBef>
                <a:spcPts val="1000"/>
              </a:spcBef>
              <a:spcAft>
                <a:spcPts val="0"/>
              </a:spcAft>
              <a:buSzPts val="1600"/>
              <a:buNone/>
              <a:defRPr/>
            </a:lvl7pPr>
            <a:lvl8pPr lvl="7" rtl="0">
              <a:spcBef>
                <a:spcPts val="1000"/>
              </a:spcBef>
              <a:spcAft>
                <a:spcPts val="0"/>
              </a:spcAft>
              <a:buSzPts val="1600"/>
              <a:buNone/>
              <a:defRPr/>
            </a:lvl8pPr>
            <a:lvl9pPr lvl="8" rtl="0">
              <a:spcBef>
                <a:spcPts val="1000"/>
              </a:spcBef>
              <a:spcAft>
                <a:spcPts val="1000"/>
              </a:spcAft>
              <a:buSzPts val="1600"/>
              <a:buNone/>
              <a:defRPr/>
            </a:lvl9pPr>
          </a:lstStyle>
          <a:p/>
        </p:txBody>
      </p:sp>
      <p:sp>
        <p:nvSpPr>
          <p:cNvPr id="323" name="Google Shape;323;p37"/>
          <p:cNvSpPr txBox="1"/>
          <p:nvPr>
            <p:ph idx="3" type="subTitle"/>
          </p:nvPr>
        </p:nvSpPr>
        <p:spPr>
          <a:xfrm>
            <a:off x="431725" y="2574475"/>
            <a:ext cx="3218700" cy="831000"/>
          </a:xfrm>
          <a:prstGeom prst="rect">
            <a:avLst/>
          </a:prstGeom>
        </p:spPr>
        <p:txBody>
          <a:bodyPr anchorCtr="0" anchor="t" bIns="0" lIns="0" spcFirstLastPara="1" rIns="0" wrap="square" tIns="0">
            <a:noAutofit/>
          </a:bodyPr>
          <a:lstStyle>
            <a:lvl1pPr lvl="0" rtl="0">
              <a:lnSpc>
                <a:spcPct val="100000"/>
              </a:lnSpc>
              <a:spcBef>
                <a:spcPts val="0"/>
              </a:spcBef>
              <a:spcAft>
                <a:spcPts val="0"/>
              </a:spcAft>
              <a:buSzPts val="1600"/>
              <a:buNone/>
              <a:defRPr/>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p:txBody>
      </p:sp>
      <p:sp>
        <p:nvSpPr>
          <p:cNvPr id="324" name="Google Shape;324;p37"/>
          <p:cNvSpPr txBox="1"/>
          <p:nvPr>
            <p:ph type="title"/>
          </p:nvPr>
        </p:nvSpPr>
        <p:spPr>
          <a:xfrm>
            <a:off x="431725" y="1419975"/>
            <a:ext cx="3218700" cy="1086900"/>
          </a:xfrm>
          <a:prstGeom prst="rect">
            <a:avLst/>
          </a:prstGeom>
        </p:spPr>
        <p:txBody>
          <a:bodyPr anchorCtr="0" anchor="b" bIns="0" lIns="0" spcFirstLastPara="1" rIns="0" wrap="square" tIns="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_Split screen, title, subtext, body - dark teal">
  <p:cSld name="SECTION_TITLE_AND_DESCRIPTION_1_2_2">
    <p:spTree>
      <p:nvGrpSpPr>
        <p:cNvPr id="325" name="Shape 325"/>
        <p:cNvGrpSpPr/>
        <p:nvPr/>
      </p:nvGrpSpPr>
      <p:grpSpPr>
        <a:xfrm>
          <a:off x="0" y="0"/>
          <a:ext cx="0" cy="0"/>
          <a:chOff x="0" y="0"/>
          <a:chExt cx="0" cy="0"/>
        </a:xfrm>
      </p:grpSpPr>
      <p:sp>
        <p:nvSpPr>
          <p:cNvPr id="326" name="Google Shape;326;p38"/>
          <p:cNvSpPr/>
          <p:nvPr/>
        </p:nvSpPr>
        <p:spPr>
          <a:xfrm flipH="1">
            <a:off x="0" y="-125"/>
            <a:ext cx="4054200" cy="51435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Inter"/>
              <a:ea typeface="Inter"/>
              <a:cs typeface="Inter"/>
              <a:sym typeface="Inter"/>
            </a:endParaRPr>
          </a:p>
        </p:txBody>
      </p:sp>
      <p:sp>
        <p:nvSpPr>
          <p:cNvPr id="327" name="Google Shape;327;p38"/>
          <p:cNvSpPr txBox="1"/>
          <p:nvPr>
            <p:ph idx="1" type="body"/>
          </p:nvPr>
        </p:nvSpPr>
        <p:spPr>
          <a:xfrm>
            <a:off x="4562225" y="724075"/>
            <a:ext cx="4214400" cy="3695100"/>
          </a:xfrm>
          <a:prstGeom prst="rect">
            <a:avLst/>
          </a:prstGeom>
        </p:spPr>
        <p:txBody>
          <a:bodyPr anchorCtr="0" anchor="t" bIns="0" lIns="0" spcFirstLastPara="1" rIns="0" wrap="square" tIns="0">
            <a:noAutofit/>
          </a:bodyPr>
          <a:lstStyle>
            <a:lvl1pPr indent="-330200" lvl="0" marL="457200" rtl="0">
              <a:spcBef>
                <a:spcPts val="0"/>
              </a:spcBef>
              <a:spcAft>
                <a:spcPts val="0"/>
              </a:spcAft>
              <a:buClr>
                <a:schemeClr val="accent2"/>
              </a:buClr>
              <a:buSzPts val="1600"/>
              <a:buChar char="●"/>
              <a:defRPr/>
            </a:lvl1pPr>
            <a:lvl2pPr indent="-330200" lvl="1" marL="914400" rtl="0">
              <a:spcBef>
                <a:spcPts val="1000"/>
              </a:spcBef>
              <a:spcAft>
                <a:spcPts val="0"/>
              </a:spcAft>
              <a:buClr>
                <a:schemeClr val="accent2"/>
              </a:buClr>
              <a:buSzPts val="1600"/>
              <a:buChar char="●"/>
              <a:defRPr/>
            </a:lvl2pPr>
            <a:lvl3pPr indent="-330200" lvl="2" marL="1371600" rtl="0">
              <a:spcBef>
                <a:spcPts val="1000"/>
              </a:spcBef>
              <a:spcAft>
                <a:spcPts val="0"/>
              </a:spcAft>
              <a:buClr>
                <a:schemeClr val="accent2"/>
              </a:buClr>
              <a:buSzPts val="1600"/>
              <a:buChar char="●"/>
              <a:defRPr/>
            </a:lvl3pPr>
            <a:lvl4pPr indent="-330200" lvl="3" marL="1828800" rtl="0">
              <a:spcBef>
                <a:spcPts val="1000"/>
              </a:spcBef>
              <a:spcAft>
                <a:spcPts val="0"/>
              </a:spcAft>
              <a:buClr>
                <a:schemeClr val="accent2"/>
              </a:buClr>
              <a:buSzPts val="1600"/>
              <a:buChar char="●"/>
              <a:defRPr/>
            </a:lvl4pPr>
            <a:lvl5pPr indent="-330200" lvl="4" marL="2286000" rtl="0">
              <a:spcBef>
                <a:spcPts val="1000"/>
              </a:spcBef>
              <a:spcAft>
                <a:spcPts val="0"/>
              </a:spcAft>
              <a:buClr>
                <a:schemeClr val="accent2"/>
              </a:buClr>
              <a:buSzPts val="1600"/>
              <a:buChar char="●"/>
              <a:defRPr/>
            </a:lvl5pPr>
            <a:lvl6pPr indent="-330200" lvl="5" marL="2743200" rtl="0">
              <a:spcBef>
                <a:spcPts val="1000"/>
              </a:spcBef>
              <a:spcAft>
                <a:spcPts val="0"/>
              </a:spcAft>
              <a:buClr>
                <a:schemeClr val="accent2"/>
              </a:buClr>
              <a:buSzPts val="1600"/>
              <a:buChar char="●"/>
              <a:defRPr/>
            </a:lvl6pPr>
            <a:lvl7pPr indent="-330200" lvl="6" marL="3200400" rtl="0">
              <a:spcBef>
                <a:spcPts val="1000"/>
              </a:spcBef>
              <a:spcAft>
                <a:spcPts val="0"/>
              </a:spcAft>
              <a:buClr>
                <a:schemeClr val="accent2"/>
              </a:buClr>
              <a:buSzPts val="1600"/>
              <a:buChar char="●"/>
              <a:defRPr/>
            </a:lvl7pPr>
            <a:lvl8pPr indent="-330200" lvl="7" marL="3657600" rtl="0">
              <a:spcBef>
                <a:spcPts val="1000"/>
              </a:spcBef>
              <a:spcAft>
                <a:spcPts val="0"/>
              </a:spcAft>
              <a:buClr>
                <a:schemeClr val="accent2"/>
              </a:buClr>
              <a:buSzPts val="1600"/>
              <a:buChar char="●"/>
              <a:defRPr/>
            </a:lvl8pPr>
            <a:lvl9pPr indent="-330200" lvl="8" marL="4114800" rtl="0">
              <a:spcBef>
                <a:spcPts val="1000"/>
              </a:spcBef>
              <a:spcAft>
                <a:spcPts val="1000"/>
              </a:spcAft>
              <a:buClr>
                <a:schemeClr val="accent2"/>
              </a:buClr>
              <a:buSzPts val="1600"/>
              <a:buChar char="●"/>
              <a:defRPr/>
            </a:lvl9pPr>
          </a:lstStyle>
          <a:p/>
        </p:txBody>
      </p:sp>
      <p:sp>
        <p:nvSpPr>
          <p:cNvPr id="328" name="Google Shape;328;p38"/>
          <p:cNvSpPr txBox="1"/>
          <p:nvPr>
            <p:ph idx="12" type="sldNum"/>
          </p:nvPr>
        </p:nvSpPr>
        <p:spPr>
          <a:xfrm>
            <a:off x="8320058" y="47394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pic>
        <p:nvPicPr>
          <p:cNvPr id="329" name="Google Shape;329;p38"/>
          <p:cNvPicPr preferRelativeResize="0"/>
          <p:nvPr/>
        </p:nvPicPr>
        <p:blipFill rotWithShape="1">
          <a:blip r:embed="rId2">
            <a:alphaModFix/>
          </a:blip>
          <a:srcRect b="1428" l="0" r="0" t="1428"/>
          <a:stretch/>
        </p:blipFill>
        <p:spPr>
          <a:xfrm>
            <a:off x="311700" y="4681475"/>
            <a:ext cx="1371602" cy="507491"/>
          </a:xfrm>
          <a:prstGeom prst="rect">
            <a:avLst/>
          </a:prstGeom>
          <a:noFill/>
          <a:ln>
            <a:noFill/>
          </a:ln>
        </p:spPr>
      </p:pic>
      <p:sp>
        <p:nvSpPr>
          <p:cNvPr id="330" name="Google Shape;330;p38"/>
          <p:cNvSpPr txBox="1"/>
          <p:nvPr>
            <p:ph idx="2" type="subTitle"/>
          </p:nvPr>
        </p:nvSpPr>
        <p:spPr>
          <a:xfrm>
            <a:off x="4562225" y="4870025"/>
            <a:ext cx="3621000" cy="182100"/>
          </a:xfrm>
          <a:prstGeom prst="rect">
            <a:avLst/>
          </a:prstGeom>
        </p:spPr>
        <p:txBody>
          <a:bodyPr anchorCtr="0" anchor="t" bIns="0" lIns="0" spcFirstLastPara="1" rIns="0" wrap="square" tIns="0">
            <a:noAutofit/>
          </a:bodyPr>
          <a:lstStyle>
            <a:lvl1pPr lvl="0" rtl="0">
              <a:spcBef>
                <a:spcPts val="0"/>
              </a:spcBef>
              <a:spcAft>
                <a:spcPts val="0"/>
              </a:spcAft>
              <a:buClr>
                <a:srgbClr val="9E9E9E"/>
              </a:buClr>
              <a:buSzPts val="1000"/>
              <a:buNone/>
              <a:defRPr sz="1000">
                <a:solidFill>
                  <a:srgbClr val="9E9E9E"/>
                </a:solidFill>
              </a:defRPr>
            </a:lvl1pPr>
            <a:lvl2pPr lvl="1" rtl="0">
              <a:spcBef>
                <a:spcPts val="1000"/>
              </a:spcBef>
              <a:spcAft>
                <a:spcPts val="0"/>
              </a:spcAft>
              <a:buSzPts val="1600"/>
              <a:buNone/>
              <a:defRPr/>
            </a:lvl2pPr>
            <a:lvl3pPr lvl="2" rtl="0">
              <a:spcBef>
                <a:spcPts val="1000"/>
              </a:spcBef>
              <a:spcAft>
                <a:spcPts val="0"/>
              </a:spcAft>
              <a:buSzPts val="1600"/>
              <a:buNone/>
              <a:defRPr/>
            </a:lvl3pPr>
            <a:lvl4pPr lvl="3" rtl="0">
              <a:spcBef>
                <a:spcPts val="1000"/>
              </a:spcBef>
              <a:spcAft>
                <a:spcPts val="0"/>
              </a:spcAft>
              <a:buSzPts val="1600"/>
              <a:buNone/>
              <a:defRPr/>
            </a:lvl4pPr>
            <a:lvl5pPr lvl="4" rtl="0">
              <a:spcBef>
                <a:spcPts val="1000"/>
              </a:spcBef>
              <a:spcAft>
                <a:spcPts val="0"/>
              </a:spcAft>
              <a:buSzPts val="1600"/>
              <a:buNone/>
              <a:defRPr/>
            </a:lvl5pPr>
            <a:lvl6pPr lvl="5" rtl="0">
              <a:spcBef>
                <a:spcPts val="1000"/>
              </a:spcBef>
              <a:spcAft>
                <a:spcPts val="0"/>
              </a:spcAft>
              <a:buSzPts val="1600"/>
              <a:buNone/>
              <a:defRPr/>
            </a:lvl6pPr>
            <a:lvl7pPr lvl="6" rtl="0">
              <a:spcBef>
                <a:spcPts val="1000"/>
              </a:spcBef>
              <a:spcAft>
                <a:spcPts val="0"/>
              </a:spcAft>
              <a:buSzPts val="1600"/>
              <a:buNone/>
              <a:defRPr/>
            </a:lvl7pPr>
            <a:lvl8pPr lvl="7" rtl="0">
              <a:spcBef>
                <a:spcPts val="1000"/>
              </a:spcBef>
              <a:spcAft>
                <a:spcPts val="0"/>
              </a:spcAft>
              <a:buSzPts val="1600"/>
              <a:buNone/>
              <a:defRPr/>
            </a:lvl8pPr>
            <a:lvl9pPr lvl="8" rtl="0">
              <a:spcBef>
                <a:spcPts val="1000"/>
              </a:spcBef>
              <a:spcAft>
                <a:spcPts val="1000"/>
              </a:spcAft>
              <a:buSzPts val="1600"/>
              <a:buNone/>
              <a:defRPr/>
            </a:lvl9pPr>
          </a:lstStyle>
          <a:p/>
        </p:txBody>
      </p:sp>
      <p:sp>
        <p:nvSpPr>
          <p:cNvPr id="331" name="Google Shape;331;p38"/>
          <p:cNvSpPr txBox="1"/>
          <p:nvPr>
            <p:ph idx="3" type="subTitle"/>
          </p:nvPr>
        </p:nvSpPr>
        <p:spPr>
          <a:xfrm>
            <a:off x="431725" y="2574475"/>
            <a:ext cx="3218700" cy="831000"/>
          </a:xfrm>
          <a:prstGeom prst="rect">
            <a:avLst/>
          </a:prstGeom>
        </p:spPr>
        <p:txBody>
          <a:bodyPr anchorCtr="0" anchor="t" bIns="0" lIns="0" spcFirstLastPara="1" rIns="0" wrap="square" tIns="0">
            <a:noAutofit/>
          </a:bodyPr>
          <a:lstStyle>
            <a:lvl1pPr lvl="0" rtl="0">
              <a:lnSpc>
                <a:spcPct val="100000"/>
              </a:lnSpc>
              <a:spcBef>
                <a:spcPts val="0"/>
              </a:spcBef>
              <a:spcAft>
                <a:spcPts val="0"/>
              </a:spcAft>
              <a:buClr>
                <a:schemeClr val="dk1"/>
              </a:buClr>
              <a:buSzPts val="1600"/>
              <a:buNone/>
              <a:defRPr>
                <a:solidFill>
                  <a:schemeClr val="dk1"/>
                </a:solidFill>
              </a:defRPr>
            </a:lvl1pPr>
            <a:lvl2pPr lvl="1" rtl="0">
              <a:lnSpc>
                <a:spcPct val="100000"/>
              </a:lnSpc>
              <a:spcBef>
                <a:spcPts val="0"/>
              </a:spcBef>
              <a:spcAft>
                <a:spcPts val="0"/>
              </a:spcAft>
              <a:buClr>
                <a:schemeClr val="dk1"/>
              </a:buClr>
              <a:buSzPts val="1600"/>
              <a:buNone/>
              <a:defRPr>
                <a:solidFill>
                  <a:schemeClr val="dk1"/>
                </a:solidFill>
              </a:defRPr>
            </a:lvl2pPr>
            <a:lvl3pPr lvl="2" rtl="0">
              <a:lnSpc>
                <a:spcPct val="100000"/>
              </a:lnSpc>
              <a:spcBef>
                <a:spcPts val="0"/>
              </a:spcBef>
              <a:spcAft>
                <a:spcPts val="0"/>
              </a:spcAft>
              <a:buClr>
                <a:schemeClr val="dk1"/>
              </a:buClr>
              <a:buSzPts val="1600"/>
              <a:buNone/>
              <a:defRPr>
                <a:solidFill>
                  <a:schemeClr val="dk1"/>
                </a:solidFill>
              </a:defRPr>
            </a:lvl3pPr>
            <a:lvl4pPr lvl="3" rtl="0">
              <a:lnSpc>
                <a:spcPct val="100000"/>
              </a:lnSpc>
              <a:spcBef>
                <a:spcPts val="0"/>
              </a:spcBef>
              <a:spcAft>
                <a:spcPts val="0"/>
              </a:spcAft>
              <a:buClr>
                <a:schemeClr val="dk1"/>
              </a:buClr>
              <a:buSzPts val="1600"/>
              <a:buNone/>
              <a:defRPr>
                <a:solidFill>
                  <a:schemeClr val="dk1"/>
                </a:solidFill>
              </a:defRPr>
            </a:lvl4pPr>
            <a:lvl5pPr lvl="4" rtl="0">
              <a:lnSpc>
                <a:spcPct val="100000"/>
              </a:lnSpc>
              <a:spcBef>
                <a:spcPts val="0"/>
              </a:spcBef>
              <a:spcAft>
                <a:spcPts val="0"/>
              </a:spcAft>
              <a:buClr>
                <a:schemeClr val="dk1"/>
              </a:buClr>
              <a:buSzPts val="1600"/>
              <a:buNone/>
              <a:defRPr>
                <a:solidFill>
                  <a:schemeClr val="dk1"/>
                </a:solidFill>
              </a:defRPr>
            </a:lvl5pPr>
            <a:lvl6pPr lvl="5" rtl="0">
              <a:lnSpc>
                <a:spcPct val="100000"/>
              </a:lnSpc>
              <a:spcBef>
                <a:spcPts val="0"/>
              </a:spcBef>
              <a:spcAft>
                <a:spcPts val="0"/>
              </a:spcAft>
              <a:buClr>
                <a:schemeClr val="dk1"/>
              </a:buClr>
              <a:buSzPts val="1600"/>
              <a:buNone/>
              <a:defRPr>
                <a:solidFill>
                  <a:schemeClr val="dk1"/>
                </a:solidFill>
              </a:defRPr>
            </a:lvl6pPr>
            <a:lvl7pPr lvl="6" rtl="0">
              <a:lnSpc>
                <a:spcPct val="100000"/>
              </a:lnSpc>
              <a:spcBef>
                <a:spcPts val="0"/>
              </a:spcBef>
              <a:spcAft>
                <a:spcPts val="0"/>
              </a:spcAft>
              <a:buClr>
                <a:schemeClr val="dk1"/>
              </a:buClr>
              <a:buSzPts val="1600"/>
              <a:buNone/>
              <a:defRPr>
                <a:solidFill>
                  <a:schemeClr val="dk1"/>
                </a:solidFill>
              </a:defRPr>
            </a:lvl7pPr>
            <a:lvl8pPr lvl="7" rtl="0">
              <a:lnSpc>
                <a:spcPct val="100000"/>
              </a:lnSpc>
              <a:spcBef>
                <a:spcPts val="0"/>
              </a:spcBef>
              <a:spcAft>
                <a:spcPts val="0"/>
              </a:spcAft>
              <a:buClr>
                <a:schemeClr val="dk1"/>
              </a:buClr>
              <a:buSzPts val="1600"/>
              <a:buNone/>
              <a:defRPr>
                <a:solidFill>
                  <a:schemeClr val="dk1"/>
                </a:solidFill>
              </a:defRPr>
            </a:lvl8pPr>
            <a:lvl9pPr lvl="8" rtl="0">
              <a:lnSpc>
                <a:spcPct val="100000"/>
              </a:lnSpc>
              <a:spcBef>
                <a:spcPts val="0"/>
              </a:spcBef>
              <a:spcAft>
                <a:spcPts val="0"/>
              </a:spcAft>
              <a:buClr>
                <a:schemeClr val="dk1"/>
              </a:buClr>
              <a:buSzPts val="1600"/>
              <a:buNone/>
              <a:defRPr>
                <a:solidFill>
                  <a:schemeClr val="dk1"/>
                </a:solidFill>
              </a:defRPr>
            </a:lvl9pPr>
          </a:lstStyle>
          <a:p/>
        </p:txBody>
      </p:sp>
      <p:sp>
        <p:nvSpPr>
          <p:cNvPr id="332" name="Google Shape;332;p38"/>
          <p:cNvSpPr txBox="1"/>
          <p:nvPr>
            <p:ph type="title"/>
          </p:nvPr>
        </p:nvSpPr>
        <p:spPr>
          <a:xfrm>
            <a:off x="431725" y="1419975"/>
            <a:ext cx="3218700" cy="1086900"/>
          </a:xfrm>
          <a:prstGeom prst="rect">
            <a:avLst/>
          </a:prstGeom>
        </p:spPr>
        <p:txBody>
          <a:bodyPr anchorCtr="0" anchor="b" bIns="0" lIns="0" spcFirstLastPara="1" rIns="0" wrap="square" tIns="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_Split screen, title, subtext, body - green">
  <p:cSld name="SECTION_TITLE_AND_DESCRIPTION_1_2_1_2">
    <p:spTree>
      <p:nvGrpSpPr>
        <p:cNvPr id="333" name="Shape 333"/>
        <p:cNvGrpSpPr/>
        <p:nvPr/>
      </p:nvGrpSpPr>
      <p:grpSpPr>
        <a:xfrm>
          <a:off x="0" y="0"/>
          <a:ext cx="0" cy="0"/>
          <a:chOff x="0" y="0"/>
          <a:chExt cx="0" cy="0"/>
        </a:xfrm>
      </p:grpSpPr>
      <p:sp>
        <p:nvSpPr>
          <p:cNvPr id="334" name="Google Shape;334;p39"/>
          <p:cNvSpPr/>
          <p:nvPr/>
        </p:nvSpPr>
        <p:spPr>
          <a:xfrm flipH="1">
            <a:off x="0" y="-125"/>
            <a:ext cx="4054200" cy="51435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Inter"/>
              <a:ea typeface="Inter"/>
              <a:cs typeface="Inter"/>
              <a:sym typeface="Inter"/>
            </a:endParaRPr>
          </a:p>
        </p:txBody>
      </p:sp>
      <p:sp>
        <p:nvSpPr>
          <p:cNvPr id="335" name="Google Shape;335;p39"/>
          <p:cNvSpPr txBox="1"/>
          <p:nvPr>
            <p:ph idx="1" type="body"/>
          </p:nvPr>
        </p:nvSpPr>
        <p:spPr>
          <a:xfrm>
            <a:off x="4562225" y="724075"/>
            <a:ext cx="4214400" cy="3695100"/>
          </a:xfrm>
          <a:prstGeom prst="rect">
            <a:avLst/>
          </a:prstGeom>
        </p:spPr>
        <p:txBody>
          <a:bodyPr anchorCtr="0" anchor="t" bIns="0" lIns="0" spcFirstLastPara="1" rIns="0" wrap="square" tIns="0">
            <a:noAutofit/>
          </a:bodyPr>
          <a:lstStyle>
            <a:lvl1pPr indent="-330200" lvl="0" marL="457200" rtl="0">
              <a:spcBef>
                <a:spcPts val="0"/>
              </a:spcBef>
              <a:spcAft>
                <a:spcPts val="0"/>
              </a:spcAft>
              <a:buClr>
                <a:schemeClr val="accent3"/>
              </a:buClr>
              <a:buSzPts val="1600"/>
              <a:buChar char="●"/>
              <a:defRPr/>
            </a:lvl1pPr>
            <a:lvl2pPr indent="-330200" lvl="1" marL="914400" rtl="0">
              <a:spcBef>
                <a:spcPts val="1000"/>
              </a:spcBef>
              <a:spcAft>
                <a:spcPts val="0"/>
              </a:spcAft>
              <a:buClr>
                <a:schemeClr val="accent2"/>
              </a:buClr>
              <a:buSzPts val="1600"/>
              <a:buChar char="●"/>
              <a:defRPr/>
            </a:lvl2pPr>
            <a:lvl3pPr indent="-330200" lvl="2" marL="1371600" rtl="0">
              <a:spcBef>
                <a:spcPts val="1000"/>
              </a:spcBef>
              <a:spcAft>
                <a:spcPts val="0"/>
              </a:spcAft>
              <a:buClr>
                <a:schemeClr val="accent2"/>
              </a:buClr>
              <a:buSzPts val="1600"/>
              <a:buChar char="●"/>
              <a:defRPr/>
            </a:lvl3pPr>
            <a:lvl4pPr indent="-330200" lvl="3" marL="1828800" rtl="0">
              <a:spcBef>
                <a:spcPts val="1000"/>
              </a:spcBef>
              <a:spcAft>
                <a:spcPts val="0"/>
              </a:spcAft>
              <a:buClr>
                <a:schemeClr val="accent3"/>
              </a:buClr>
              <a:buSzPts val="1600"/>
              <a:buChar char="●"/>
              <a:defRPr/>
            </a:lvl4pPr>
            <a:lvl5pPr indent="-330200" lvl="4" marL="2286000" rtl="0">
              <a:spcBef>
                <a:spcPts val="1000"/>
              </a:spcBef>
              <a:spcAft>
                <a:spcPts val="0"/>
              </a:spcAft>
              <a:buClr>
                <a:schemeClr val="accent2"/>
              </a:buClr>
              <a:buSzPts val="1600"/>
              <a:buChar char="●"/>
              <a:defRPr/>
            </a:lvl5pPr>
            <a:lvl6pPr indent="-330200" lvl="5" marL="2743200" rtl="0">
              <a:spcBef>
                <a:spcPts val="1000"/>
              </a:spcBef>
              <a:spcAft>
                <a:spcPts val="0"/>
              </a:spcAft>
              <a:buClr>
                <a:schemeClr val="accent2"/>
              </a:buClr>
              <a:buSzPts val="1600"/>
              <a:buChar char="●"/>
              <a:defRPr/>
            </a:lvl6pPr>
            <a:lvl7pPr indent="-330200" lvl="6" marL="3200400" rtl="0">
              <a:spcBef>
                <a:spcPts val="1000"/>
              </a:spcBef>
              <a:spcAft>
                <a:spcPts val="0"/>
              </a:spcAft>
              <a:buClr>
                <a:schemeClr val="accent3"/>
              </a:buClr>
              <a:buSzPts val="1600"/>
              <a:buChar char="●"/>
              <a:defRPr/>
            </a:lvl7pPr>
            <a:lvl8pPr indent="-330200" lvl="7" marL="3657600" rtl="0">
              <a:spcBef>
                <a:spcPts val="1000"/>
              </a:spcBef>
              <a:spcAft>
                <a:spcPts val="0"/>
              </a:spcAft>
              <a:buClr>
                <a:schemeClr val="accent2"/>
              </a:buClr>
              <a:buSzPts val="1600"/>
              <a:buChar char="●"/>
              <a:defRPr/>
            </a:lvl8pPr>
            <a:lvl9pPr indent="-330200" lvl="8" marL="4114800" rtl="0">
              <a:spcBef>
                <a:spcPts val="1000"/>
              </a:spcBef>
              <a:spcAft>
                <a:spcPts val="1000"/>
              </a:spcAft>
              <a:buClr>
                <a:schemeClr val="accent2"/>
              </a:buClr>
              <a:buSzPts val="1600"/>
              <a:buChar char="●"/>
              <a:defRPr/>
            </a:lvl9pPr>
          </a:lstStyle>
          <a:p/>
        </p:txBody>
      </p:sp>
      <p:sp>
        <p:nvSpPr>
          <p:cNvPr id="336" name="Google Shape;336;p39"/>
          <p:cNvSpPr txBox="1"/>
          <p:nvPr>
            <p:ph idx="12" type="sldNum"/>
          </p:nvPr>
        </p:nvSpPr>
        <p:spPr>
          <a:xfrm>
            <a:off x="8320058" y="47394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pic>
        <p:nvPicPr>
          <p:cNvPr id="337" name="Google Shape;337;p39"/>
          <p:cNvPicPr preferRelativeResize="0"/>
          <p:nvPr/>
        </p:nvPicPr>
        <p:blipFill rotWithShape="1">
          <a:blip r:embed="rId2">
            <a:alphaModFix/>
          </a:blip>
          <a:srcRect b="1428" l="0" r="0" t="1428"/>
          <a:stretch/>
        </p:blipFill>
        <p:spPr>
          <a:xfrm>
            <a:off x="311700" y="4681475"/>
            <a:ext cx="1371602" cy="507491"/>
          </a:xfrm>
          <a:prstGeom prst="rect">
            <a:avLst/>
          </a:prstGeom>
          <a:noFill/>
          <a:ln>
            <a:noFill/>
          </a:ln>
        </p:spPr>
      </p:pic>
      <p:sp>
        <p:nvSpPr>
          <p:cNvPr id="338" name="Google Shape;338;p39"/>
          <p:cNvSpPr txBox="1"/>
          <p:nvPr>
            <p:ph idx="2" type="subTitle"/>
          </p:nvPr>
        </p:nvSpPr>
        <p:spPr>
          <a:xfrm>
            <a:off x="4562225" y="4870025"/>
            <a:ext cx="3621000" cy="182100"/>
          </a:xfrm>
          <a:prstGeom prst="rect">
            <a:avLst/>
          </a:prstGeom>
        </p:spPr>
        <p:txBody>
          <a:bodyPr anchorCtr="0" anchor="t" bIns="0" lIns="0" spcFirstLastPara="1" rIns="0" wrap="square" tIns="0">
            <a:noAutofit/>
          </a:bodyPr>
          <a:lstStyle>
            <a:lvl1pPr lvl="0" rtl="0">
              <a:spcBef>
                <a:spcPts val="0"/>
              </a:spcBef>
              <a:spcAft>
                <a:spcPts val="0"/>
              </a:spcAft>
              <a:buClr>
                <a:srgbClr val="9E9E9E"/>
              </a:buClr>
              <a:buSzPts val="1000"/>
              <a:buNone/>
              <a:defRPr sz="1000">
                <a:solidFill>
                  <a:srgbClr val="9E9E9E"/>
                </a:solidFill>
              </a:defRPr>
            </a:lvl1pPr>
            <a:lvl2pPr lvl="1" rtl="0">
              <a:spcBef>
                <a:spcPts val="1000"/>
              </a:spcBef>
              <a:spcAft>
                <a:spcPts val="0"/>
              </a:spcAft>
              <a:buSzPts val="1600"/>
              <a:buNone/>
              <a:defRPr/>
            </a:lvl2pPr>
            <a:lvl3pPr lvl="2" rtl="0">
              <a:spcBef>
                <a:spcPts val="1000"/>
              </a:spcBef>
              <a:spcAft>
                <a:spcPts val="0"/>
              </a:spcAft>
              <a:buSzPts val="1600"/>
              <a:buNone/>
              <a:defRPr/>
            </a:lvl3pPr>
            <a:lvl4pPr lvl="3" rtl="0">
              <a:spcBef>
                <a:spcPts val="1000"/>
              </a:spcBef>
              <a:spcAft>
                <a:spcPts val="0"/>
              </a:spcAft>
              <a:buSzPts val="1600"/>
              <a:buNone/>
              <a:defRPr/>
            </a:lvl4pPr>
            <a:lvl5pPr lvl="4" rtl="0">
              <a:spcBef>
                <a:spcPts val="1000"/>
              </a:spcBef>
              <a:spcAft>
                <a:spcPts val="0"/>
              </a:spcAft>
              <a:buSzPts val="1600"/>
              <a:buNone/>
              <a:defRPr/>
            </a:lvl5pPr>
            <a:lvl6pPr lvl="5" rtl="0">
              <a:spcBef>
                <a:spcPts val="1000"/>
              </a:spcBef>
              <a:spcAft>
                <a:spcPts val="0"/>
              </a:spcAft>
              <a:buSzPts val="1600"/>
              <a:buNone/>
              <a:defRPr/>
            </a:lvl6pPr>
            <a:lvl7pPr lvl="6" rtl="0">
              <a:spcBef>
                <a:spcPts val="1000"/>
              </a:spcBef>
              <a:spcAft>
                <a:spcPts val="0"/>
              </a:spcAft>
              <a:buSzPts val="1600"/>
              <a:buNone/>
              <a:defRPr/>
            </a:lvl7pPr>
            <a:lvl8pPr lvl="7" rtl="0">
              <a:spcBef>
                <a:spcPts val="1000"/>
              </a:spcBef>
              <a:spcAft>
                <a:spcPts val="0"/>
              </a:spcAft>
              <a:buSzPts val="1600"/>
              <a:buNone/>
              <a:defRPr/>
            </a:lvl8pPr>
            <a:lvl9pPr lvl="8" rtl="0">
              <a:spcBef>
                <a:spcPts val="1000"/>
              </a:spcBef>
              <a:spcAft>
                <a:spcPts val="1000"/>
              </a:spcAft>
              <a:buSzPts val="1600"/>
              <a:buNone/>
              <a:defRPr/>
            </a:lvl9pPr>
          </a:lstStyle>
          <a:p/>
        </p:txBody>
      </p:sp>
      <p:sp>
        <p:nvSpPr>
          <p:cNvPr id="339" name="Google Shape;339;p39"/>
          <p:cNvSpPr txBox="1"/>
          <p:nvPr>
            <p:ph idx="3" type="subTitle"/>
          </p:nvPr>
        </p:nvSpPr>
        <p:spPr>
          <a:xfrm>
            <a:off x="431725" y="2574475"/>
            <a:ext cx="3218700" cy="831000"/>
          </a:xfrm>
          <a:prstGeom prst="rect">
            <a:avLst/>
          </a:prstGeom>
        </p:spPr>
        <p:txBody>
          <a:bodyPr anchorCtr="0" anchor="t" bIns="0" lIns="0" spcFirstLastPara="1" rIns="0" wrap="square" tIns="0">
            <a:noAutofit/>
          </a:bodyPr>
          <a:lstStyle>
            <a:lvl1pPr lvl="0" rtl="0">
              <a:lnSpc>
                <a:spcPct val="100000"/>
              </a:lnSpc>
              <a:spcBef>
                <a:spcPts val="0"/>
              </a:spcBef>
              <a:spcAft>
                <a:spcPts val="0"/>
              </a:spcAft>
              <a:buSzPts val="1600"/>
              <a:buNone/>
              <a:defRPr/>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p:txBody>
      </p:sp>
      <p:sp>
        <p:nvSpPr>
          <p:cNvPr id="340" name="Google Shape;340;p39"/>
          <p:cNvSpPr txBox="1"/>
          <p:nvPr>
            <p:ph type="title"/>
          </p:nvPr>
        </p:nvSpPr>
        <p:spPr>
          <a:xfrm>
            <a:off x="431725" y="1419975"/>
            <a:ext cx="3218700" cy="1086900"/>
          </a:xfrm>
          <a:prstGeom prst="rect">
            <a:avLst/>
          </a:prstGeom>
        </p:spPr>
        <p:txBody>
          <a:bodyPr anchorCtr="0" anchor="b" bIns="0" lIns="0" spcFirstLastPara="1" rIns="0" wrap="square" tIns="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_Split screen, title, subtext, body - yellow green">
  <p:cSld name="SECTION_TITLE_AND_DESCRIPTION_1_2_1_1_1">
    <p:spTree>
      <p:nvGrpSpPr>
        <p:cNvPr id="341" name="Shape 341"/>
        <p:cNvGrpSpPr/>
        <p:nvPr/>
      </p:nvGrpSpPr>
      <p:grpSpPr>
        <a:xfrm>
          <a:off x="0" y="0"/>
          <a:ext cx="0" cy="0"/>
          <a:chOff x="0" y="0"/>
          <a:chExt cx="0" cy="0"/>
        </a:xfrm>
      </p:grpSpPr>
      <p:sp>
        <p:nvSpPr>
          <p:cNvPr id="342" name="Google Shape;342;p40"/>
          <p:cNvSpPr/>
          <p:nvPr/>
        </p:nvSpPr>
        <p:spPr>
          <a:xfrm flipH="1">
            <a:off x="0" y="-125"/>
            <a:ext cx="4054200" cy="5143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Inter"/>
              <a:ea typeface="Inter"/>
              <a:cs typeface="Inter"/>
              <a:sym typeface="Inter"/>
            </a:endParaRPr>
          </a:p>
        </p:txBody>
      </p:sp>
      <p:sp>
        <p:nvSpPr>
          <p:cNvPr id="343" name="Google Shape;343;p40"/>
          <p:cNvSpPr txBox="1"/>
          <p:nvPr>
            <p:ph idx="1" type="body"/>
          </p:nvPr>
        </p:nvSpPr>
        <p:spPr>
          <a:xfrm>
            <a:off x="4562225" y="724075"/>
            <a:ext cx="4214400" cy="3695100"/>
          </a:xfrm>
          <a:prstGeom prst="rect">
            <a:avLst/>
          </a:prstGeom>
        </p:spPr>
        <p:txBody>
          <a:bodyPr anchorCtr="0" anchor="t" bIns="0" lIns="0" spcFirstLastPara="1" rIns="0" wrap="square" tIns="0">
            <a:noAutofit/>
          </a:bodyPr>
          <a:lstStyle>
            <a:lvl1pPr indent="-330200" lvl="0" marL="457200" rtl="0">
              <a:spcBef>
                <a:spcPts val="0"/>
              </a:spcBef>
              <a:spcAft>
                <a:spcPts val="0"/>
              </a:spcAft>
              <a:buClr>
                <a:schemeClr val="accent4"/>
              </a:buClr>
              <a:buSzPts val="1600"/>
              <a:buChar char="●"/>
              <a:defRPr/>
            </a:lvl1pPr>
            <a:lvl2pPr indent="-330200" lvl="1" marL="914400" rtl="0">
              <a:spcBef>
                <a:spcPts val="1000"/>
              </a:spcBef>
              <a:spcAft>
                <a:spcPts val="0"/>
              </a:spcAft>
              <a:buClr>
                <a:schemeClr val="accent2"/>
              </a:buClr>
              <a:buSzPts val="1600"/>
              <a:buChar char="●"/>
              <a:defRPr/>
            </a:lvl2pPr>
            <a:lvl3pPr indent="-330200" lvl="2" marL="1371600" rtl="0">
              <a:spcBef>
                <a:spcPts val="1000"/>
              </a:spcBef>
              <a:spcAft>
                <a:spcPts val="0"/>
              </a:spcAft>
              <a:buClr>
                <a:schemeClr val="accent2"/>
              </a:buClr>
              <a:buSzPts val="1600"/>
              <a:buChar char="●"/>
              <a:defRPr/>
            </a:lvl3pPr>
            <a:lvl4pPr indent="-330200" lvl="3" marL="1828800" rtl="0">
              <a:spcBef>
                <a:spcPts val="1000"/>
              </a:spcBef>
              <a:spcAft>
                <a:spcPts val="0"/>
              </a:spcAft>
              <a:buClr>
                <a:schemeClr val="accent4"/>
              </a:buClr>
              <a:buSzPts val="1600"/>
              <a:buChar char="●"/>
              <a:defRPr/>
            </a:lvl4pPr>
            <a:lvl5pPr indent="-330200" lvl="4" marL="2286000" rtl="0">
              <a:spcBef>
                <a:spcPts val="1000"/>
              </a:spcBef>
              <a:spcAft>
                <a:spcPts val="0"/>
              </a:spcAft>
              <a:buClr>
                <a:schemeClr val="accent2"/>
              </a:buClr>
              <a:buSzPts val="1600"/>
              <a:buChar char="●"/>
              <a:defRPr/>
            </a:lvl5pPr>
            <a:lvl6pPr indent="-330200" lvl="5" marL="2743200" rtl="0">
              <a:spcBef>
                <a:spcPts val="1000"/>
              </a:spcBef>
              <a:spcAft>
                <a:spcPts val="0"/>
              </a:spcAft>
              <a:buClr>
                <a:schemeClr val="accent2"/>
              </a:buClr>
              <a:buSzPts val="1600"/>
              <a:buChar char="●"/>
              <a:defRPr/>
            </a:lvl6pPr>
            <a:lvl7pPr indent="-330200" lvl="6" marL="3200400" rtl="0">
              <a:spcBef>
                <a:spcPts val="1000"/>
              </a:spcBef>
              <a:spcAft>
                <a:spcPts val="0"/>
              </a:spcAft>
              <a:buClr>
                <a:schemeClr val="accent4"/>
              </a:buClr>
              <a:buSzPts val="1600"/>
              <a:buChar char="●"/>
              <a:defRPr/>
            </a:lvl7pPr>
            <a:lvl8pPr indent="-330200" lvl="7" marL="3657600" rtl="0">
              <a:spcBef>
                <a:spcPts val="1000"/>
              </a:spcBef>
              <a:spcAft>
                <a:spcPts val="0"/>
              </a:spcAft>
              <a:buClr>
                <a:schemeClr val="accent2"/>
              </a:buClr>
              <a:buSzPts val="1600"/>
              <a:buChar char="●"/>
              <a:defRPr/>
            </a:lvl8pPr>
            <a:lvl9pPr indent="-330200" lvl="8" marL="4114800" rtl="0">
              <a:spcBef>
                <a:spcPts val="1000"/>
              </a:spcBef>
              <a:spcAft>
                <a:spcPts val="1000"/>
              </a:spcAft>
              <a:buClr>
                <a:schemeClr val="accent2"/>
              </a:buClr>
              <a:buSzPts val="1600"/>
              <a:buChar char="●"/>
              <a:defRPr/>
            </a:lvl9pPr>
          </a:lstStyle>
          <a:p/>
        </p:txBody>
      </p:sp>
      <p:sp>
        <p:nvSpPr>
          <p:cNvPr id="344" name="Google Shape;344;p40"/>
          <p:cNvSpPr txBox="1"/>
          <p:nvPr>
            <p:ph idx="12" type="sldNum"/>
          </p:nvPr>
        </p:nvSpPr>
        <p:spPr>
          <a:xfrm>
            <a:off x="8320058" y="47394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pic>
        <p:nvPicPr>
          <p:cNvPr id="345" name="Google Shape;345;p40"/>
          <p:cNvPicPr preferRelativeResize="0"/>
          <p:nvPr/>
        </p:nvPicPr>
        <p:blipFill rotWithShape="1">
          <a:blip r:embed="rId2">
            <a:alphaModFix/>
          </a:blip>
          <a:srcRect b="1428" l="0" r="0" t="1428"/>
          <a:stretch/>
        </p:blipFill>
        <p:spPr>
          <a:xfrm>
            <a:off x="311700" y="4681475"/>
            <a:ext cx="1371602" cy="507491"/>
          </a:xfrm>
          <a:prstGeom prst="rect">
            <a:avLst/>
          </a:prstGeom>
          <a:noFill/>
          <a:ln>
            <a:noFill/>
          </a:ln>
        </p:spPr>
      </p:pic>
      <p:sp>
        <p:nvSpPr>
          <p:cNvPr id="346" name="Google Shape;346;p40"/>
          <p:cNvSpPr txBox="1"/>
          <p:nvPr>
            <p:ph idx="2" type="subTitle"/>
          </p:nvPr>
        </p:nvSpPr>
        <p:spPr>
          <a:xfrm>
            <a:off x="4562225" y="4870025"/>
            <a:ext cx="3621000" cy="182100"/>
          </a:xfrm>
          <a:prstGeom prst="rect">
            <a:avLst/>
          </a:prstGeom>
        </p:spPr>
        <p:txBody>
          <a:bodyPr anchorCtr="0" anchor="t" bIns="0" lIns="0" spcFirstLastPara="1" rIns="0" wrap="square" tIns="0">
            <a:noAutofit/>
          </a:bodyPr>
          <a:lstStyle>
            <a:lvl1pPr lvl="0" rtl="0">
              <a:spcBef>
                <a:spcPts val="0"/>
              </a:spcBef>
              <a:spcAft>
                <a:spcPts val="0"/>
              </a:spcAft>
              <a:buClr>
                <a:srgbClr val="9E9E9E"/>
              </a:buClr>
              <a:buSzPts val="1000"/>
              <a:buNone/>
              <a:defRPr sz="1000">
                <a:solidFill>
                  <a:srgbClr val="9E9E9E"/>
                </a:solidFill>
              </a:defRPr>
            </a:lvl1pPr>
            <a:lvl2pPr lvl="1" rtl="0">
              <a:spcBef>
                <a:spcPts val="1000"/>
              </a:spcBef>
              <a:spcAft>
                <a:spcPts val="0"/>
              </a:spcAft>
              <a:buSzPts val="1600"/>
              <a:buNone/>
              <a:defRPr/>
            </a:lvl2pPr>
            <a:lvl3pPr lvl="2" rtl="0">
              <a:spcBef>
                <a:spcPts val="1000"/>
              </a:spcBef>
              <a:spcAft>
                <a:spcPts val="0"/>
              </a:spcAft>
              <a:buSzPts val="1600"/>
              <a:buNone/>
              <a:defRPr/>
            </a:lvl3pPr>
            <a:lvl4pPr lvl="3" rtl="0">
              <a:spcBef>
                <a:spcPts val="1000"/>
              </a:spcBef>
              <a:spcAft>
                <a:spcPts val="0"/>
              </a:spcAft>
              <a:buSzPts val="1600"/>
              <a:buNone/>
              <a:defRPr/>
            </a:lvl4pPr>
            <a:lvl5pPr lvl="4" rtl="0">
              <a:spcBef>
                <a:spcPts val="1000"/>
              </a:spcBef>
              <a:spcAft>
                <a:spcPts val="0"/>
              </a:spcAft>
              <a:buSzPts val="1600"/>
              <a:buNone/>
              <a:defRPr/>
            </a:lvl5pPr>
            <a:lvl6pPr lvl="5" rtl="0">
              <a:spcBef>
                <a:spcPts val="1000"/>
              </a:spcBef>
              <a:spcAft>
                <a:spcPts val="0"/>
              </a:spcAft>
              <a:buSzPts val="1600"/>
              <a:buNone/>
              <a:defRPr/>
            </a:lvl6pPr>
            <a:lvl7pPr lvl="6" rtl="0">
              <a:spcBef>
                <a:spcPts val="1000"/>
              </a:spcBef>
              <a:spcAft>
                <a:spcPts val="0"/>
              </a:spcAft>
              <a:buSzPts val="1600"/>
              <a:buNone/>
              <a:defRPr/>
            </a:lvl7pPr>
            <a:lvl8pPr lvl="7" rtl="0">
              <a:spcBef>
                <a:spcPts val="1000"/>
              </a:spcBef>
              <a:spcAft>
                <a:spcPts val="0"/>
              </a:spcAft>
              <a:buSzPts val="1600"/>
              <a:buNone/>
              <a:defRPr/>
            </a:lvl8pPr>
            <a:lvl9pPr lvl="8" rtl="0">
              <a:spcBef>
                <a:spcPts val="1000"/>
              </a:spcBef>
              <a:spcAft>
                <a:spcPts val="1000"/>
              </a:spcAft>
              <a:buSzPts val="1600"/>
              <a:buNone/>
              <a:defRPr/>
            </a:lvl9pPr>
          </a:lstStyle>
          <a:p/>
        </p:txBody>
      </p:sp>
      <p:sp>
        <p:nvSpPr>
          <p:cNvPr id="347" name="Google Shape;347;p40"/>
          <p:cNvSpPr txBox="1"/>
          <p:nvPr>
            <p:ph idx="3" type="subTitle"/>
          </p:nvPr>
        </p:nvSpPr>
        <p:spPr>
          <a:xfrm>
            <a:off x="431725" y="2574475"/>
            <a:ext cx="3218700" cy="831000"/>
          </a:xfrm>
          <a:prstGeom prst="rect">
            <a:avLst/>
          </a:prstGeom>
        </p:spPr>
        <p:txBody>
          <a:bodyPr anchorCtr="0" anchor="t" bIns="0" lIns="0" spcFirstLastPara="1" rIns="0" wrap="square" tIns="0">
            <a:noAutofit/>
          </a:bodyPr>
          <a:lstStyle>
            <a:lvl1pPr lvl="0" rtl="0">
              <a:lnSpc>
                <a:spcPct val="100000"/>
              </a:lnSpc>
              <a:spcBef>
                <a:spcPts val="0"/>
              </a:spcBef>
              <a:spcAft>
                <a:spcPts val="0"/>
              </a:spcAft>
              <a:buSzPts val="1600"/>
              <a:buNone/>
              <a:defRPr/>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p:txBody>
      </p:sp>
      <p:sp>
        <p:nvSpPr>
          <p:cNvPr id="348" name="Google Shape;348;p40"/>
          <p:cNvSpPr txBox="1"/>
          <p:nvPr>
            <p:ph type="title"/>
          </p:nvPr>
        </p:nvSpPr>
        <p:spPr>
          <a:xfrm>
            <a:off x="431725" y="1419975"/>
            <a:ext cx="3218700" cy="1086900"/>
          </a:xfrm>
          <a:prstGeom prst="rect">
            <a:avLst/>
          </a:prstGeom>
        </p:spPr>
        <p:txBody>
          <a:bodyPr anchorCtr="0" anchor="b" bIns="0" lIns="0" spcFirstLastPara="1" rIns="0" wrap="square" tIns="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_Title slide - green">
  <p:cSld name="TITLE_1_1_1_1_1_3">
    <p:bg>
      <p:bgPr>
        <a:solidFill>
          <a:schemeClr val="accent3"/>
        </a:solidFill>
      </p:bgPr>
    </p:bg>
    <p:spTree>
      <p:nvGrpSpPr>
        <p:cNvPr id="29" name="Shape 29"/>
        <p:cNvGrpSpPr/>
        <p:nvPr/>
      </p:nvGrpSpPr>
      <p:grpSpPr>
        <a:xfrm>
          <a:off x="0" y="0"/>
          <a:ext cx="0" cy="0"/>
          <a:chOff x="0" y="0"/>
          <a:chExt cx="0" cy="0"/>
        </a:xfrm>
      </p:grpSpPr>
      <p:sp>
        <p:nvSpPr>
          <p:cNvPr id="30" name="Google Shape;30;p5"/>
          <p:cNvSpPr txBox="1"/>
          <p:nvPr/>
        </p:nvSpPr>
        <p:spPr>
          <a:xfrm>
            <a:off x="6178575" y="4775625"/>
            <a:ext cx="2653500" cy="319200"/>
          </a:xfrm>
          <a:prstGeom prst="rect">
            <a:avLst/>
          </a:prstGeom>
          <a:noFill/>
          <a:ln>
            <a:noFill/>
          </a:ln>
        </p:spPr>
        <p:txBody>
          <a:bodyPr anchorCtr="0" anchor="ctr" bIns="91425" lIns="0" spcFirstLastPara="1" rIns="0" wrap="square" tIns="91425">
            <a:noAutofit/>
          </a:bodyPr>
          <a:lstStyle/>
          <a:p>
            <a:pPr indent="0" lvl="0" marL="0" rtl="0" algn="r">
              <a:spcBef>
                <a:spcPts val="0"/>
              </a:spcBef>
              <a:spcAft>
                <a:spcPts val="0"/>
              </a:spcAft>
              <a:buNone/>
            </a:pPr>
            <a:r>
              <a:rPr lang="en" sz="1200">
                <a:solidFill>
                  <a:schemeClr val="dk2"/>
                </a:solidFill>
                <a:latin typeface="Inter Black"/>
                <a:ea typeface="Inter Black"/>
                <a:cs typeface="Inter Black"/>
                <a:sym typeface="Inter Black"/>
              </a:rPr>
              <a:t>over</a:t>
            </a:r>
            <a:r>
              <a:rPr lang="en" sz="1200">
                <a:solidFill>
                  <a:schemeClr val="dk2"/>
                </a:solidFill>
                <a:latin typeface="Inter Light"/>
                <a:ea typeface="Inter Light"/>
                <a:cs typeface="Inter Light"/>
                <a:sym typeface="Inter Light"/>
              </a:rPr>
              <a:t>coming </a:t>
            </a:r>
            <a:r>
              <a:rPr lang="en" sz="1200">
                <a:solidFill>
                  <a:schemeClr val="dk2"/>
                </a:solidFill>
                <a:latin typeface="Inter Black"/>
                <a:ea typeface="Inter Black"/>
                <a:cs typeface="Inter Black"/>
                <a:sym typeface="Inter Black"/>
              </a:rPr>
              <a:t>under</a:t>
            </a:r>
            <a:r>
              <a:rPr lang="en" sz="1200">
                <a:solidFill>
                  <a:schemeClr val="dk2"/>
                </a:solidFill>
                <a:latin typeface="Inter Light"/>
                <a:ea typeface="Inter Light"/>
                <a:cs typeface="Inter Light"/>
                <a:sym typeface="Inter Light"/>
              </a:rPr>
              <a:t>employment</a:t>
            </a:r>
            <a:endParaRPr sz="1200">
              <a:solidFill>
                <a:schemeClr val="dk2"/>
              </a:solidFill>
              <a:latin typeface="Inter Light"/>
              <a:ea typeface="Inter Light"/>
              <a:cs typeface="Inter Light"/>
              <a:sym typeface="Inter Light"/>
            </a:endParaRPr>
          </a:p>
        </p:txBody>
      </p:sp>
      <p:sp>
        <p:nvSpPr>
          <p:cNvPr id="31" name="Google Shape;31;p5"/>
          <p:cNvSpPr txBox="1"/>
          <p:nvPr>
            <p:ph idx="1" type="subTitle"/>
          </p:nvPr>
        </p:nvSpPr>
        <p:spPr>
          <a:xfrm>
            <a:off x="439625" y="1621075"/>
            <a:ext cx="7285500" cy="319200"/>
          </a:xfrm>
          <a:prstGeom prst="rect">
            <a:avLst/>
          </a:prstGeom>
        </p:spPr>
        <p:txBody>
          <a:bodyPr anchorCtr="0" anchor="t" bIns="0" lIns="0" spcFirstLastPara="1" rIns="0" wrap="square" tIns="0">
            <a:noAutofit/>
          </a:bodyPr>
          <a:lstStyle>
            <a:lvl1pPr lvl="0" rtl="0">
              <a:lnSpc>
                <a:spcPct val="100000"/>
              </a:lnSpc>
              <a:spcBef>
                <a:spcPts val="0"/>
              </a:spcBef>
              <a:spcAft>
                <a:spcPts val="0"/>
              </a:spcAft>
              <a:buClr>
                <a:schemeClr val="dk1"/>
              </a:buClr>
              <a:buSzPts val="1600"/>
              <a:buNone/>
              <a:defRPr>
                <a:solidFill>
                  <a:schemeClr val="dk1"/>
                </a:solidFill>
              </a:defRPr>
            </a:lvl1pPr>
            <a:lvl2pPr lvl="1" rtl="0">
              <a:lnSpc>
                <a:spcPct val="100000"/>
              </a:lnSpc>
              <a:spcBef>
                <a:spcPts val="0"/>
              </a:spcBef>
              <a:spcAft>
                <a:spcPts val="0"/>
              </a:spcAft>
              <a:buClr>
                <a:schemeClr val="dk1"/>
              </a:buClr>
              <a:buSzPts val="1800"/>
              <a:buNone/>
              <a:defRPr sz="1800">
                <a:solidFill>
                  <a:schemeClr val="dk1"/>
                </a:solidFill>
              </a:defRPr>
            </a:lvl2pPr>
            <a:lvl3pPr lvl="2" rtl="0">
              <a:lnSpc>
                <a:spcPct val="100000"/>
              </a:lnSpc>
              <a:spcBef>
                <a:spcPts val="0"/>
              </a:spcBef>
              <a:spcAft>
                <a:spcPts val="0"/>
              </a:spcAft>
              <a:buClr>
                <a:schemeClr val="dk1"/>
              </a:buClr>
              <a:buSzPts val="1800"/>
              <a:buNone/>
              <a:defRPr sz="1800">
                <a:solidFill>
                  <a:schemeClr val="dk1"/>
                </a:solidFill>
              </a:defRPr>
            </a:lvl3pPr>
            <a:lvl4pPr lvl="3" rtl="0">
              <a:lnSpc>
                <a:spcPct val="100000"/>
              </a:lnSpc>
              <a:spcBef>
                <a:spcPts val="0"/>
              </a:spcBef>
              <a:spcAft>
                <a:spcPts val="0"/>
              </a:spcAft>
              <a:buClr>
                <a:schemeClr val="dk1"/>
              </a:buClr>
              <a:buSzPts val="1800"/>
              <a:buNone/>
              <a:defRPr sz="1800">
                <a:solidFill>
                  <a:schemeClr val="dk1"/>
                </a:solidFill>
              </a:defRPr>
            </a:lvl4pPr>
            <a:lvl5pPr lvl="4" rtl="0">
              <a:lnSpc>
                <a:spcPct val="100000"/>
              </a:lnSpc>
              <a:spcBef>
                <a:spcPts val="0"/>
              </a:spcBef>
              <a:spcAft>
                <a:spcPts val="0"/>
              </a:spcAft>
              <a:buClr>
                <a:schemeClr val="dk1"/>
              </a:buClr>
              <a:buSzPts val="1800"/>
              <a:buNone/>
              <a:defRPr sz="1800">
                <a:solidFill>
                  <a:schemeClr val="dk1"/>
                </a:solidFill>
              </a:defRPr>
            </a:lvl5pPr>
            <a:lvl6pPr lvl="5" rtl="0">
              <a:lnSpc>
                <a:spcPct val="100000"/>
              </a:lnSpc>
              <a:spcBef>
                <a:spcPts val="0"/>
              </a:spcBef>
              <a:spcAft>
                <a:spcPts val="0"/>
              </a:spcAft>
              <a:buClr>
                <a:schemeClr val="dk1"/>
              </a:buClr>
              <a:buSzPts val="1800"/>
              <a:buNone/>
              <a:defRPr sz="1800">
                <a:solidFill>
                  <a:schemeClr val="dk1"/>
                </a:solidFill>
              </a:defRPr>
            </a:lvl6pPr>
            <a:lvl7pPr lvl="6" rtl="0">
              <a:lnSpc>
                <a:spcPct val="100000"/>
              </a:lnSpc>
              <a:spcBef>
                <a:spcPts val="0"/>
              </a:spcBef>
              <a:spcAft>
                <a:spcPts val="0"/>
              </a:spcAft>
              <a:buClr>
                <a:schemeClr val="dk1"/>
              </a:buClr>
              <a:buSzPts val="1800"/>
              <a:buNone/>
              <a:defRPr sz="1800">
                <a:solidFill>
                  <a:schemeClr val="dk1"/>
                </a:solidFill>
              </a:defRPr>
            </a:lvl7pPr>
            <a:lvl8pPr lvl="7" rtl="0">
              <a:lnSpc>
                <a:spcPct val="100000"/>
              </a:lnSpc>
              <a:spcBef>
                <a:spcPts val="0"/>
              </a:spcBef>
              <a:spcAft>
                <a:spcPts val="0"/>
              </a:spcAft>
              <a:buClr>
                <a:schemeClr val="dk1"/>
              </a:buClr>
              <a:buSzPts val="1800"/>
              <a:buNone/>
              <a:defRPr sz="1800">
                <a:solidFill>
                  <a:schemeClr val="dk1"/>
                </a:solidFill>
              </a:defRPr>
            </a:lvl8pPr>
            <a:lvl9pPr lvl="8" rtl="0">
              <a:lnSpc>
                <a:spcPct val="100000"/>
              </a:lnSpc>
              <a:spcBef>
                <a:spcPts val="0"/>
              </a:spcBef>
              <a:spcAft>
                <a:spcPts val="0"/>
              </a:spcAft>
              <a:buClr>
                <a:schemeClr val="dk1"/>
              </a:buClr>
              <a:buSzPts val="1800"/>
              <a:buNone/>
              <a:defRPr sz="1800">
                <a:solidFill>
                  <a:schemeClr val="dk1"/>
                </a:solidFill>
              </a:defRPr>
            </a:lvl9pPr>
          </a:lstStyle>
          <a:p/>
        </p:txBody>
      </p:sp>
      <p:sp>
        <p:nvSpPr>
          <p:cNvPr id="32" name="Google Shape;32;p5"/>
          <p:cNvSpPr txBox="1"/>
          <p:nvPr>
            <p:ph type="title"/>
          </p:nvPr>
        </p:nvSpPr>
        <p:spPr>
          <a:xfrm>
            <a:off x="439625" y="2020275"/>
            <a:ext cx="7285500" cy="1568400"/>
          </a:xfrm>
          <a:prstGeom prst="rect">
            <a:avLst/>
          </a:prstGeom>
        </p:spPr>
        <p:txBody>
          <a:bodyPr anchorCtr="0" anchor="t" bIns="0" lIns="0" spcFirstLastPara="1" rIns="0" wrap="square" tIns="0">
            <a:noAutofit/>
          </a:bodyPr>
          <a:lstStyle>
            <a:lvl1pPr lvl="0" rtl="0">
              <a:spcBef>
                <a:spcPts val="0"/>
              </a:spcBef>
              <a:spcAft>
                <a:spcPts val="0"/>
              </a:spcAft>
              <a:buSzPts val="5500"/>
              <a:buNone/>
              <a:defRPr sz="5500"/>
            </a:lvl1pPr>
            <a:lvl2pPr lvl="1" rtl="0">
              <a:spcBef>
                <a:spcPts val="0"/>
              </a:spcBef>
              <a:spcAft>
                <a:spcPts val="0"/>
              </a:spcAft>
              <a:buSzPts val="5500"/>
              <a:buNone/>
              <a:defRPr sz="5500"/>
            </a:lvl2pPr>
            <a:lvl3pPr lvl="2" rtl="0">
              <a:spcBef>
                <a:spcPts val="0"/>
              </a:spcBef>
              <a:spcAft>
                <a:spcPts val="0"/>
              </a:spcAft>
              <a:buSzPts val="5500"/>
              <a:buNone/>
              <a:defRPr sz="5500"/>
            </a:lvl3pPr>
            <a:lvl4pPr lvl="3" rtl="0">
              <a:spcBef>
                <a:spcPts val="0"/>
              </a:spcBef>
              <a:spcAft>
                <a:spcPts val="0"/>
              </a:spcAft>
              <a:buSzPts val="5500"/>
              <a:buNone/>
              <a:defRPr sz="5500"/>
            </a:lvl4pPr>
            <a:lvl5pPr lvl="4" rtl="0">
              <a:spcBef>
                <a:spcPts val="0"/>
              </a:spcBef>
              <a:spcAft>
                <a:spcPts val="0"/>
              </a:spcAft>
              <a:buSzPts val="5500"/>
              <a:buNone/>
              <a:defRPr sz="5500"/>
            </a:lvl5pPr>
            <a:lvl6pPr lvl="5" rtl="0">
              <a:spcBef>
                <a:spcPts val="0"/>
              </a:spcBef>
              <a:spcAft>
                <a:spcPts val="0"/>
              </a:spcAft>
              <a:buSzPts val="5500"/>
              <a:buNone/>
              <a:defRPr sz="5500"/>
            </a:lvl6pPr>
            <a:lvl7pPr lvl="6" rtl="0">
              <a:spcBef>
                <a:spcPts val="0"/>
              </a:spcBef>
              <a:spcAft>
                <a:spcPts val="0"/>
              </a:spcAft>
              <a:buSzPts val="5500"/>
              <a:buNone/>
              <a:defRPr sz="5500"/>
            </a:lvl7pPr>
            <a:lvl8pPr lvl="7" rtl="0">
              <a:spcBef>
                <a:spcPts val="0"/>
              </a:spcBef>
              <a:spcAft>
                <a:spcPts val="0"/>
              </a:spcAft>
              <a:buSzPts val="5500"/>
              <a:buNone/>
              <a:defRPr sz="5500"/>
            </a:lvl8pPr>
            <a:lvl9pPr lvl="8" rtl="0">
              <a:spcBef>
                <a:spcPts val="0"/>
              </a:spcBef>
              <a:spcAft>
                <a:spcPts val="0"/>
              </a:spcAft>
              <a:buSzPts val="5500"/>
              <a:buNone/>
              <a:defRPr sz="5500"/>
            </a:lvl9pPr>
          </a:lstStyle>
          <a:p/>
        </p:txBody>
      </p:sp>
      <p:sp>
        <p:nvSpPr>
          <p:cNvPr id="33" name="Google Shape;33;p5"/>
          <p:cNvSpPr/>
          <p:nvPr/>
        </p:nvSpPr>
        <p:spPr>
          <a:xfrm flipH="1">
            <a:off x="0" y="0"/>
            <a:ext cx="9144000" cy="847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126656"/>
              </a:solidFill>
              <a:latin typeface="Inter"/>
              <a:ea typeface="Inter"/>
              <a:cs typeface="Inter"/>
              <a:sym typeface="Inter"/>
            </a:endParaRPr>
          </a:p>
        </p:txBody>
      </p:sp>
      <p:pic>
        <p:nvPicPr>
          <p:cNvPr id="34" name="Google Shape;34;p5"/>
          <p:cNvPicPr preferRelativeResize="0"/>
          <p:nvPr/>
        </p:nvPicPr>
        <p:blipFill>
          <a:blip r:embed="rId2">
            <a:alphaModFix/>
          </a:blip>
          <a:stretch>
            <a:fillRect/>
          </a:stretch>
        </p:blipFill>
        <p:spPr>
          <a:xfrm>
            <a:off x="7850450" y="219525"/>
            <a:ext cx="981849" cy="458450"/>
          </a:xfrm>
          <a:prstGeom prst="rect">
            <a:avLst/>
          </a:prstGeom>
          <a:noFill/>
          <a:ln>
            <a:noFill/>
          </a:ln>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_Split screen, title, subtext, body - yellow">
  <p:cSld name="SECTION_TITLE_AND_DESCRIPTION_1_1_1">
    <p:spTree>
      <p:nvGrpSpPr>
        <p:cNvPr id="349" name="Shape 349"/>
        <p:cNvGrpSpPr/>
        <p:nvPr/>
      </p:nvGrpSpPr>
      <p:grpSpPr>
        <a:xfrm>
          <a:off x="0" y="0"/>
          <a:ext cx="0" cy="0"/>
          <a:chOff x="0" y="0"/>
          <a:chExt cx="0" cy="0"/>
        </a:xfrm>
      </p:grpSpPr>
      <p:sp>
        <p:nvSpPr>
          <p:cNvPr id="350" name="Google Shape;350;p41"/>
          <p:cNvSpPr/>
          <p:nvPr/>
        </p:nvSpPr>
        <p:spPr>
          <a:xfrm flipH="1">
            <a:off x="0" y="-125"/>
            <a:ext cx="4054200" cy="51435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Inter"/>
              <a:ea typeface="Inter"/>
              <a:cs typeface="Inter"/>
              <a:sym typeface="Inter"/>
            </a:endParaRPr>
          </a:p>
        </p:txBody>
      </p:sp>
      <p:sp>
        <p:nvSpPr>
          <p:cNvPr id="351" name="Google Shape;351;p41"/>
          <p:cNvSpPr txBox="1"/>
          <p:nvPr>
            <p:ph idx="1" type="body"/>
          </p:nvPr>
        </p:nvSpPr>
        <p:spPr>
          <a:xfrm>
            <a:off x="4562225" y="724075"/>
            <a:ext cx="4214400" cy="3695100"/>
          </a:xfrm>
          <a:prstGeom prst="rect">
            <a:avLst/>
          </a:prstGeom>
        </p:spPr>
        <p:txBody>
          <a:bodyPr anchorCtr="0" anchor="t" bIns="0" lIns="0" spcFirstLastPara="1" rIns="0" wrap="square" tIns="0">
            <a:noAutofit/>
          </a:bodyPr>
          <a:lstStyle>
            <a:lvl1pPr indent="-330200" lvl="0" marL="457200" rtl="0">
              <a:spcBef>
                <a:spcPts val="0"/>
              </a:spcBef>
              <a:spcAft>
                <a:spcPts val="0"/>
              </a:spcAft>
              <a:buClr>
                <a:schemeClr val="accent5"/>
              </a:buClr>
              <a:buSzPts val="1600"/>
              <a:buChar char="●"/>
              <a:defRPr/>
            </a:lvl1pPr>
            <a:lvl2pPr indent="-330200" lvl="1" marL="914400" rtl="0">
              <a:spcBef>
                <a:spcPts val="1000"/>
              </a:spcBef>
              <a:spcAft>
                <a:spcPts val="0"/>
              </a:spcAft>
              <a:buClr>
                <a:schemeClr val="accent5"/>
              </a:buClr>
              <a:buSzPts val="1600"/>
              <a:buChar char="●"/>
              <a:defRPr/>
            </a:lvl2pPr>
            <a:lvl3pPr indent="-330200" lvl="2" marL="1371600" rtl="0">
              <a:spcBef>
                <a:spcPts val="1000"/>
              </a:spcBef>
              <a:spcAft>
                <a:spcPts val="0"/>
              </a:spcAft>
              <a:buClr>
                <a:schemeClr val="accent5"/>
              </a:buClr>
              <a:buSzPts val="1600"/>
              <a:buChar char="●"/>
              <a:defRPr/>
            </a:lvl3pPr>
            <a:lvl4pPr indent="-330200" lvl="3" marL="1828800" rtl="0">
              <a:spcBef>
                <a:spcPts val="1000"/>
              </a:spcBef>
              <a:spcAft>
                <a:spcPts val="0"/>
              </a:spcAft>
              <a:buClr>
                <a:schemeClr val="accent5"/>
              </a:buClr>
              <a:buSzPts val="1600"/>
              <a:buChar char="●"/>
              <a:defRPr/>
            </a:lvl4pPr>
            <a:lvl5pPr indent="-330200" lvl="4" marL="2286000" rtl="0">
              <a:spcBef>
                <a:spcPts val="1000"/>
              </a:spcBef>
              <a:spcAft>
                <a:spcPts val="0"/>
              </a:spcAft>
              <a:buClr>
                <a:schemeClr val="accent5"/>
              </a:buClr>
              <a:buSzPts val="1600"/>
              <a:buChar char="●"/>
              <a:defRPr/>
            </a:lvl5pPr>
            <a:lvl6pPr indent="-330200" lvl="5" marL="2743200" rtl="0">
              <a:spcBef>
                <a:spcPts val="1000"/>
              </a:spcBef>
              <a:spcAft>
                <a:spcPts val="0"/>
              </a:spcAft>
              <a:buClr>
                <a:schemeClr val="accent5"/>
              </a:buClr>
              <a:buSzPts val="1600"/>
              <a:buChar char="●"/>
              <a:defRPr/>
            </a:lvl6pPr>
            <a:lvl7pPr indent="-330200" lvl="6" marL="3200400" rtl="0">
              <a:spcBef>
                <a:spcPts val="1000"/>
              </a:spcBef>
              <a:spcAft>
                <a:spcPts val="0"/>
              </a:spcAft>
              <a:buClr>
                <a:schemeClr val="accent5"/>
              </a:buClr>
              <a:buSzPts val="1600"/>
              <a:buChar char="●"/>
              <a:defRPr/>
            </a:lvl7pPr>
            <a:lvl8pPr indent="-330200" lvl="7" marL="3657600" rtl="0">
              <a:spcBef>
                <a:spcPts val="1000"/>
              </a:spcBef>
              <a:spcAft>
                <a:spcPts val="0"/>
              </a:spcAft>
              <a:buClr>
                <a:schemeClr val="accent5"/>
              </a:buClr>
              <a:buSzPts val="1600"/>
              <a:buChar char="●"/>
              <a:defRPr/>
            </a:lvl8pPr>
            <a:lvl9pPr indent="-330200" lvl="8" marL="4114800" rtl="0">
              <a:spcBef>
                <a:spcPts val="1000"/>
              </a:spcBef>
              <a:spcAft>
                <a:spcPts val="1000"/>
              </a:spcAft>
              <a:buClr>
                <a:schemeClr val="accent5"/>
              </a:buClr>
              <a:buSzPts val="1600"/>
              <a:buChar char="●"/>
              <a:defRPr/>
            </a:lvl9pPr>
          </a:lstStyle>
          <a:p/>
        </p:txBody>
      </p:sp>
      <p:sp>
        <p:nvSpPr>
          <p:cNvPr id="352" name="Google Shape;352;p41"/>
          <p:cNvSpPr txBox="1"/>
          <p:nvPr>
            <p:ph idx="12" type="sldNum"/>
          </p:nvPr>
        </p:nvSpPr>
        <p:spPr>
          <a:xfrm>
            <a:off x="8320058" y="47394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pic>
        <p:nvPicPr>
          <p:cNvPr id="353" name="Google Shape;353;p41"/>
          <p:cNvPicPr preferRelativeResize="0"/>
          <p:nvPr/>
        </p:nvPicPr>
        <p:blipFill rotWithShape="1">
          <a:blip r:embed="rId2">
            <a:alphaModFix/>
          </a:blip>
          <a:srcRect b="1428" l="0" r="0" t="1428"/>
          <a:stretch/>
        </p:blipFill>
        <p:spPr>
          <a:xfrm>
            <a:off x="311700" y="4681475"/>
            <a:ext cx="1371602" cy="507491"/>
          </a:xfrm>
          <a:prstGeom prst="rect">
            <a:avLst/>
          </a:prstGeom>
          <a:noFill/>
          <a:ln>
            <a:noFill/>
          </a:ln>
        </p:spPr>
      </p:pic>
      <p:sp>
        <p:nvSpPr>
          <p:cNvPr id="354" name="Google Shape;354;p41"/>
          <p:cNvSpPr txBox="1"/>
          <p:nvPr>
            <p:ph idx="2" type="subTitle"/>
          </p:nvPr>
        </p:nvSpPr>
        <p:spPr>
          <a:xfrm>
            <a:off x="431725" y="2574475"/>
            <a:ext cx="3218700" cy="831000"/>
          </a:xfrm>
          <a:prstGeom prst="rect">
            <a:avLst/>
          </a:prstGeom>
        </p:spPr>
        <p:txBody>
          <a:bodyPr anchorCtr="0" anchor="t" bIns="0" lIns="0" spcFirstLastPara="1" rIns="0" wrap="square" tIns="0">
            <a:noAutofit/>
          </a:bodyPr>
          <a:lstStyle>
            <a:lvl1pPr lvl="0" rtl="0">
              <a:lnSpc>
                <a:spcPct val="100000"/>
              </a:lnSpc>
              <a:spcBef>
                <a:spcPts val="0"/>
              </a:spcBef>
              <a:spcAft>
                <a:spcPts val="0"/>
              </a:spcAft>
              <a:buSzPts val="1600"/>
              <a:buNone/>
              <a:defRPr/>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p:txBody>
      </p:sp>
      <p:sp>
        <p:nvSpPr>
          <p:cNvPr id="355" name="Google Shape;355;p41"/>
          <p:cNvSpPr txBox="1"/>
          <p:nvPr>
            <p:ph idx="3" type="subTitle"/>
          </p:nvPr>
        </p:nvSpPr>
        <p:spPr>
          <a:xfrm>
            <a:off x="4562225" y="4870025"/>
            <a:ext cx="3621000" cy="182100"/>
          </a:xfrm>
          <a:prstGeom prst="rect">
            <a:avLst/>
          </a:prstGeom>
        </p:spPr>
        <p:txBody>
          <a:bodyPr anchorCtr="0" anchor="t" bIns="0" lIns="0" spcFirstLastPara="1" rIns="0" wrap="square" tIns="0">
            <a:noAutofit/>
          </a:bodyPr>
          <a:lstStyle>
            <a:lvl1pPr lvl="0" rtl="0">
              <a:spcBef>
                <a:spcPts val="0"/>
              </a:spcBef>
              <a:spcAft>
                <a:spcPts val="0"/>
              </a:spcAft>
              <a:buClr>
                <a:srgbClr val="9E9E9E"/>
              </a:buClr>
              <a:buSzPts val="1000"/>
              <a:buNone/>
              <a:defRPr sz="1000">
                <a:solidFill>
                  <a:srgbClr val="9E9E9E"/>
                </a:solidFill>
              </a:defRPr>
            </a:lvl1pPr>
            <a:lvl2pPr lvl="1" rtl="0">
              <a:spcBef>
                <a:spcPts val="1000"/>
              </a:spcBef>
              <a:spcAft>
                <a:spcPts val="0"/>
              </a:spcAft>
              <a:buSzPts val="1600"/>
              <a:buNone/>
              <a:defRPr/>
            </a:lvl2pPr>
            <a:lvl3pPr lvl="2" rtl="0">
              <a:spcBef>
                <a:spcPts val="1000"/>
              </a:spcBef>
              <a:spcAft>
                <a:spcPts val="0"/>
              </a:spcAft>
              <a:buSzPts val="1600"/>
              <a:buNone/>
              <a:defRPr/>
            </a:lvl3pPr>
            <a:lvl4pPr lvl="3" rtl="0">
              <a:spcBef>
                <a:spcPts val="1000"/>
              </a:spcBef>
              <a:spcAft>
                <a:spcPts val="0"/>
              </a:spcAft>
              <a:buSzPts val="1600"/>
              <a:buNone/>
              <a:defRPr/>
            </a:lvl4pPr>
            <a:lvl5pPr lvl="4" rtl="0">
              <a:spcBef>
                <a:spcPts val="1000"/>
              </a:spcBef>
              <a:spcAft>
                <a:spcPts val="0"/>
              </a:spcAft>
              <a:buSzPts val="1600"/>
              <a:buNone/>
              <a:defRPr/>
            </a:lvl5pPr>
            <a:lvl6pPr lvl="5" rtl="0">
              <a:spcBef>
                <a:spcPts val="1000"/>
              </a:spcBef>
              <a:spcAft>
                <a:spcPts val="0"/>
              </a:spcAft>
              <a:buSzPts val="1600"/>
              <a:buNone/>
              <a:defRPr/>
            </a:lvl6pPr>
            <a:lvl7pPr lvl="6" rtl="0">
              <a:spcBef>
                <a:spcPts val="1000"/>
              </a:spcBef>
              <a:spcAft>
                <a:spcPts val="0"/>
              </a:spcAft>
              <a:buSzPts val="1600"/>
              <a:buNone/>
              <a:defRPr/>
            </a:lvl7pPr>
            <a:lvl8pPr lvl="7" rtl="0">
              <a:spcBef>
                <a:spcPts val="1000"/>
              </a:spcBef>
              <a:spcAft>
                <a:spcPts val="0"/>
              </a:spcAft>
              <a:buSzPts val="1600"/>
              <a:buNone/>
              <a:defRPr/>
            </a:lvl8pPr>
            <a:lvl9pPr lvl="8" rtl="0">
              <a:spcBef>
                <a:spcPts val="1000"/>
              </a:spcBef>
              <a:spcAft>
                <a:spcPts val="1000"/>
              </a:spcAft>
              <a:buSzPts val="1600"/>
              <a:buNone/>
              <a:defRPr/>
            </a:lvl9pPr>
          </a:lstStyle>
          <a:p/>
        </p:txBody>
      </p:sp>
      <p:sp>
        <p:nvSpPr>
          <p:cNvPr id="356" name="Google Shape;356;p41"/>
          <p:cNvSpPr txBox="1"/>
          <p:nvPr>
            <p:ph type="title"/>
          </p:nvPr>
        </p:nvSpPr>
        <p:spPr>
          <a:xfrm>
            <a:off x="431725" y="1419975"/>
            <a:ext cx="3218700" cy="1086900"/>
          </a:xfrm>
          <a:prstGeom prst="rect">
            <a:avLst/>
          </a:prstGeom>
        </p:spPr>
        <p:txBody>
          <a:bodyPr anchorCtr="0" anchor="b" bIns="0" lIns="0" spcFirstLastPara="1" rIns="0" wrap="square" tIns="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_Transition slide - blue">
  <p:cSld name="BLANK_2_2">
    <p:bg>
      <p:bgPr>
        <a:solidFill>
          <a:schemeClr val="accent1"/>
        </a:solidFill>
      </p:bgPr>
    </p:bg>
    <p:spTree>
      <p:nvGrpSpPr>
        <p:cNvPr id="357" name="Shape 357"/>
        <p:cNvGrpSpPr/>
        <p:nvPr/>
      </p:nvGrpSpPr>
      <p:grpSpPr>
        <a:xfrm>
          <a:off x="0" y="0"/>
          <a:ext cx="0" cy="0"/>
          <a:chOff x="0" y="0"/>
          <a:chExt cx="0" cy="0"/>
        </a:xfrm>
      </p:grpSpPr>
      <p:sp>
        <p:nvSpPr>
          <p:cNvPr id="358" name="Google Shape;358;p42"/>
          <p:cNvSpPr txBox="1"/>
          <p:nvPr>
            <p:ph idx="12" type="sldNum"/>
          </p:nvPr>
        </p:nvSpPr>
        <p:spPr>
          <a:xfrm>
            <a:off x="8320058" y="47394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359" name="Google Shape;359;p42"/>
          <p:cNvSpPr txBox="1"/>
          <p:nvPr>
            <p:ph idx="1" type="subTitle"/>
          </p:nvPr>
        </p:nvSpPr>
        <p:spPr>
          <a:xfrm>
            <a:off x="431725" y="1698000"/>
            <a:ext cx="7814400" cy="485100"/>
          </a:xfrm>
          <a:prstGeom prst="rect">
            <a:avLst/>
          </a:prstGeom>
        </p:spPr>
        <p:txBody>
          <a:bodyPr anchorCtr="0" anchor="t" bIns="0" lIns="0" spcFirstLastPara="1" rIns="0" wrap="square" tIns="0">
            <a:noAutofit/>
          </a:bodyPr>
          <a:lstStyle>
            <a:lvl1pPr lvl="0" rtl="0">
              <a:lnSpc>
                <a:spcPct val="100000"/>
              </a:lnSpc>
              <a:spcBef>
                <a:spcPts val="0"/>
              </a:spcBef>
              <a:spcAft>
                <a:spcPts val="0"/>
              </a:spcAft>
              <a:buSzPts val="1600"/>
              <a:buNone/>
              <a:defRPr sz="1600"/>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p:txBody>
      </p:sp>
      <p:sp>
        <p:nvSpPr>
          <p:cNvPr id="360" name="Google Shape;360;p42"/>
          <p:cNvSpPr txBox="1"/>
          <p:nvPr>
            <p:ph type="title"/>
          </p:nvPr>
        </p:nvSpPr>
        <p:spPr>
          <a:xfrm>
            <a:off x="431725" y="2063675"/>
            <a:ext cx="7814400" cy="2007300"/>
          </a:xfrm>
          <a:prstGeom prst="rect">
            <a:avLst/>
          </a:prstGeom>
        </p:spPr>
        <p:txBody>
          <a:bodyPr anchorCtr="0" anchor="t" bIns="0" lIns="0" spcFirstLastPara="1" rIns="0" wrap="square" tIns="0">
            <a:noAutofit/>
          </a:bodyPr>
          <a:lstStyle>
            <a:lvl1pPr lvl="0" rtl="0">
              <a:spcBef>
                <a:spcPts val="0"/>
              </a:spcBef>
              <a:spcAft>
                <a:spcPts val="0"/>
              </a:spcAft>
              <a:buSzPts val="5500"/>
              <a:buNone/>
              <a:defRPr sz="5500"/>
            </a:lvl1pPr>
            <a:lvl2pPr lvl="1" rtl="0">
              <a:spcBef>
                <a:spcPts val="0"/>
              </a:spcBef>
              <a:spcAft>
                <a:spcPts val="0"/>
              </a:spcAft>
              <a:buSzPts val="5500"/>
              <a:buNone/>
              <a:defRPr sz="5500"/>
            </a:lvl2pPr>
            <a:lvl3pPr lvl="2" rtl="0">
              <a:spcBef>
                <a:spcPts val="0"/>
              </a:spcBef>
              <a:spcAft>
                <a:spcPts val="0"/>
              </a:spcAft>
              <a:buSzPts val="5500"/>
              <a:buNone/>
              <a:defRPr sz="5500"/>
            </a:lvl3pPr>
            <a:lvl4pPr lvl="3" rtl="0">
              <a:spcBef>
                <a:spcPts val="0"/>
              </a:spcBef>
              <a:spcAft>
                <a:spcPts val="0"/>
              </a:spcAft>
              <a:buSzPts val="5500"/>
              <a:buNone/>
              <a:defRPr sz="5500"/>
            </a:lvl4pPr>
            <a:lvl5pPr lvl="4" rtl="0">
              <a:spcBef>
                <a:spcPts val="0"/>
              </a:spcBef>
              <a:spcAft>
                <a:spcPts val="0"/>
              </a:spcAft>
              <a:buSzPts val="5500"/>
              <a:buNone/>
              <a:defRPr sz="5500"/>
            </a:lvl5pPr>
            <a:lvl6pPr lvl="5" rtl="0">
              <a:spcBef>
                <a:spcPts val="0"/>
              </a:spcBef>
              <a:spcAft>
                <a:spcPts val="0"/>
              </a:spcAft>
              <a:buSzPts val="5500"/>
              <a:buNone/>
              <a:defRPr sz="5500"/>
            </a:lvl6pPr>
            <a:lvl7pPr lvl="6" rtl="0">
              <a:spcBef>
                <a:spcPts val="0"/>
              </a:spcBef>
              <a:spcAft>
                <a:spcPts val="0"/>
              </a:spcAft>
              <a:buSzPts val="5500"/>
              <a:buNone/>
              <a:defRPr sz="5500"/>
            </a:lvl7pPr>
            <a:lvl8pPr lvl="7" rtl="0">
              <a:spcBef>
                <a:spcPts val="0"/>
              </a:spcBef>
              <a:spcAft>
                <a:spcPts val="0"/>
              </a:spcAft>
              <a:buSzPts val="5500"/>
              <a:buNone/>
              <a:defRPr sz="5500"/>
            </a:lvl8pPr>
            <a:lvl9pPr lvl="8" rtl="0">
              <a:spcBef>
                <a:spcPts val="0"/>
              </a:spcBef>
              <a:spcAft>
                <a:spcPts val="0"/>
              </a:spcAft>
              <a:buSzPts val="5500"/>
              <a:buNone/>
              <a:defRPr sz="5500"/>
            </a:lvl9pPr>
          </a:lstStyle>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_Transition slide - dark teal">
  <p:cSld name="BLANK_2_1_2">
    <p:bg>
      <p:bgPr>
        <a:solidFill>
          <a:schemeClr val="accent2"/>
        </a:solidFill>
      </p:bgPr>
    </p:bg>
    <p:spTree>
      <p:nvGrpSpPr>
        <p:cNvPr id="361" name="Shape 361"/>
        <p:cNvGrpSpPr/>
        <p:nvPr/>
      </p:nvGrpSpPr>
      <p:grpSpPr>
        <a:xfrm>
          <a:off x="0" y="0"/>
          <a:ext cx="0" cy="0"/>
          <a:chOff x="0" y="0"/>
          <a:chExt cx="0" cy="0"/>
        </a:xfrm>
      </p:grpSpPr>
      <p:sp>
        <p:nvSpPr>
          <p:cNvPr id="362" name="Google Shape;362;p43"/>
          <p:cNvSpPr txBox="1"/>
          <p:nvPr>
            <p:ph idx="12" type="sldNum"/>
          </p:nvPr>
        </p:nvSpPr>
        <p:spPr>
          <a:xfrm>
            <a:off x="8320058" y="47394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363" name="Google Shape;363;p43"/>
          <p:cNvSpPr txBox="1"/>
          <p:nvPr>
            <p:ph idx="1" type="subTitle"/>
          </p:nvPr>
        </p:nvSpPr>
        <p:spPr>
          <a:xfrm>
            <a:off x="431725" y="1698000"/>
            <a:ext cx="7814400" cy="485100"/>
          </a:xfrm>
          <a:prstGeom prst="rect">
            <a:avLst/>
          </a:prstGeom>
        </p:spPr>
        <p:txBody>
          <a:bodyPr anchorCtr="0" anchor="t" bIns="0" lIns="0" spcFirstLastPara="1" rIns="0" wrap="square" tIns="0">
            <a:noAutofit/>
          </a:bodyPr>
          <a:lstStyle>
            <a:lvl1pPr lvl="0" rtl="0">
              <a:lnSpc>
                <a:spcPct val="100000"/>
              </a:lnSpc>
              <a:spcBef>
                <a:spcPts val="0"/>
              </a:spcBef>
              <a:spcAft>
                <a:spcPts val="0"/>
              </a:spcAft>
              <a:buClr>
                <a:schemeClr val="dk1"/>
              </a:buClr>
              <a:buSzPts val="1600"/>
              <a:buNone/>
              <a:defRPr sz="1600">
                <a:solidFill>
                  <a:schemeClr val="dk1"/>
                </a:solidFill>
              </a:defRPr>
            </a:lvl1pPr>
            <a:lvl2pPr lvl="1" rtl="0">
              <a:lnSpc>
                <a:spcPct val="100000"/>
              </a:lnSpc>
              <a:spcBef>
                <a:spcPts val="0"/>
              </a:spcBef>
              <a:spcAft>
                <a:spcPts val="0"/>
              </a:spcAft>
              <a:buClr>
                <a:schemeClr val="dk1"/>
              </a:buClr>
              <a:buSzPts val="1600"/>
              <a:buNone/>
              <a:defRPr sz="1600">
                <a:solidFill>
                  <a:schemeClr val="dk1"/>
                </a:solidFill>
              </a:defRPr>
            </a:lvl2pPr>
            <a:lvl3pPr lvl="2" rtl="0">
              <a:lnSpc>
                <a:spcPct val="100000"/>
              </a:lnSpc>
              <a:spcBef>
                <a:spcPts val="0"/>
              </a:spcBef>
              <a:spcAft>
                <a:spcPts val="0"/>
              </a:spcAft>
              <a:buClr>
                <a:schemeClr val="dk1"/>
              </a:buClr>
              <a:buSzPts val="1600"/>
              <a:buNone/>
              <a:defRPr sz="1600">
                <a:solidFill>
                  <a:schemeClr val="dk1"/>
                </a:solidFill>
              </a:defRPr>
            </a:lvl3pPr>
            <a:lvl4pPr lvl="3" rtl="0">
              <a:lnSpc>
                <a:spcPct val="100000"/>
              </a:lnSpc>
              <a:spcBef>
                <a:spcPts val="0"/>
              </a:spcBef>
              <a:spcAft>
                <a:spcPts val="0"/>
              </a:spcAft>
              <a:buClr>
                <a:schemeClr val="dk1"/>
              </a:buClr>
              <a:buSzPts val="1600"/>
              <a:buNone/>
              <a:defRPr sz="1600">
                <a:solidFill>
                  <a:schemeClr val="dk1"/>
                </a:solidFill>
              </a:defRPr>
            </a:lvl4pPr>
            <a:lvl5pPr lvl="4" rtl="0">
              <a:lnSpc>
                <a:spcPct val="100000"/>
              </a:lnSpc>
              <a:spcBef>
                <a:spcPts val="0"/>
              </a:spcBef>
              <a:spcAft>
                <a:spcPts val="0"/>
              </a:spcAft>
              <a:buClr>
                <a:schemeClr val="dk1"/>
              </a:buClr>
              <a:buSzPts val="1600"/>
              <a:buNone/>
              <a:defRPr sz="1600">
                <a:solidFill>
                  <a:schemeClr val="dk1"/>
                </a:solidFill>
              </a:defRPr>
            </a:lvl5pPr>
            <a:lvl6pPr lvl="5" rtl="0">
              <a:lnSpc>
                <a:spcPct val="100000"/>
              </a:lnSpc>
              <a:spcBef>
                <a:spcPts val="0"/>
              </a:spcBef>
              <a:spcAft>
                <a:spcPts val="0"/>
              </a:spcAft>
              <a:buClr>
                <a:schemeClr val="dk1"/>
              </a:buClr>
              <a:buSzPts val="1600"/>
              <a:buNone/>
              <a:defRPr sz="1600">
                <a:solidFill>
                  <a:schemeClr val="dk1"/>
                </a:solidFill>
              </a:defRPr>
            </a:lvl6pPr>
            <a:lvl7pPr lvl="6" rtl="0">
              <a:lnSpc>
                <a:spcPct val="100000"/>
              </a:lnSpc>
              <a:spcBef>
                <a:spcPts val="0"/>
              </a:spcBef>
              <a:spcAft>
                <a:spcPts val="0"/>
              </a:spcAft>
              <a:buClr>
                <a:schemeClr val="dk1"/>
              </a:buClr>
              <a:buSzPts val="1600"/>
              <a:buNone/>
              <a:defRPr sz="1600">
                <a:solidFill>
                  <a:schemeClr val="dk1"/>
                </a:solidFill>
              </a:defRPr>
            </a:lvl7pPr>
            <a:lvl8pPr lvl="7" rtl="0">
              <a:lnSpc>
                <a:spcPct val="100000"/>
              </a:lnSpc>
              <a:spcBef>
                <a:spcPts val="0"/>
              </a:spcBef>
              <a:spcAft>
                <a:spcPts val="0"/>
              </a:spcAft>
              <a:buClr>
                <a:schemeClr val="dk1"/>
              </a:buClr>
              <a:buSzPts val="1600"/>
              <a:buNone/>
              <a:defRPr sz="1600">
                <a:solidFill>
                  <a:schemeClr val="dk1"/>
                </a:solidFill>
              </a:defRPr>
            </a:lvl8pPr>
            <a:lvl9pPr lvl="8" rtl="0">
              <a:lnSpc>
                <a:spcPct val="100000"/>
              </a:lnSpc>
              <a:spcBef>
                <a:spcPts val="0"/>
              </a:spcBef>
              <a:spcAft>
                <a:spcPts val="0"/>
              </a:spcAft>
              <a:buClr>
                <a:schemeClr val="dk1"/>
              </a:buClr>
              <a:buSzPts val="1600"/>
              <a:buNone/>
              <a:defRPr sz="1600">
                <a:solidFill>
                  <a:schemeClr val="dk1"/>
                </a:solidFill>
              </a:defRPr>
            </a:lvl9pPr>
          </a:lstStyle>
          <a:p/>
        </p:txBody>
      </p:sp>
      <p:sp>
        <p:nvSpPr>
          <p:cNvPr id="364" name="Google Shape;364;p43"/>
          <p:cNvSpPr txBox="1"/>
          <p:nvPr>
            <p:ph type="title"/>
          </p:nvPr>
        </p:nvSpPr>
        <p:spPr>
          <a:xfrm>
            <a:off x="431725" y="2063675"/>
            <a:ext cx="7814400" cy="2007300"/>
          </a:xfrm>
          <a:prstGeom prst="rect">
            <a:avLst/>
          </a:prstGeom>
        </p:spPr>
        <p:txBody>
          <a:bodyPr anchorCtr="0" anchor="t" bIns="0" lIns="0" spcFirstLastPara="1" rIns="0" wrap="square" tIns="0">
            <a:noAutofit/>
          </a:bodyPr>
          <a:lstStyle>
            <a:lvl1pPr lvl="0" rtl="0">
              <a:spcBef>
                <a:spcPts val="0"/>
              </a:spcBef>
              <a:spcAft>
                <a:spcPts val="0"/>
              </a:spcAft>
              <a:buSzPts val="5500"/>
              <a:buNone/>
              <a:defRPr sz="5500"/>
            </a:lvl1pPr>
            <a:lvl2pPr lvl="1" rtl="0">
              <a:spcBef>
                <a:spcPts val="0"/>
              </a:spcBef>
              <a:spcAft>
                <a:spcPts val="0"/>
              </a:spcAft>
              <a:buSzPts val="5500"/>
              <a:buNone/>
              <a:defRPr sz="5500"/>
            </a:lvl2pPr>
            <a:lvl3pPr lvl="2" rtl="0">
              <a:spcBef>
                <a:spcPts val="0"/>
              </a:spcBef>
              <a:spcAft>
                <a:spcPts val="0"/>
              </a:spcAft>
              <a:buSzPts val="5500"/>
              <a:buNone/>
              <a:defRPr sz="5500"/>
            </a:lvl3pPr>
            <a:lvl4pPr lvl="3" rtl="0">
              <a:spcBef>
                <a:spcPts val="0"/>
              </a:spcBef>
              <a:spcAft>
                <a:spcPts val="0"/>
              </a:spcAft>
              <a:buSzPts val="5500"/>
              <a:buNone/>
              <a:defRPr sz="5500"/>
            </a:lvl4pPr>
            <a:lvl5pPr lvl="4" rtl="0">
              <a:spcBef>
                <a:spcPts val="0"/>
              </a:spcBef>
              <a:spcAft>
                <a:spcPts val="0"/>
              </a:spcAft>
              <a:buSzPts val="5500"/>
              <a:buNone/>
              <a:defRPr sz="5500"/>
            </a:lvl5pPr>
            <a:lvl6pPr lvl="5" rtl="0">
              <a:spcBef>
                <a:spcPts val="0"/>
              </a:spcBef>
              <a:spcAft>
                <a:spcPts val="0"/>
              </a:spcAft>
              <a:buSzPts val="5500"/>
              <a:buNone/>
              <a:defRPr sz="5500"/>
            </a:lvl6pPr>
            <a:lvl7pPr lvl="6" rtl="0">
              <a:spcBef>
                <a:spcPts val="0"/>
              </a:spcBef>
              <a:spcAft>
                <a:spcPts val="0"/>
              </a:spcAft>
              <a:buSzPts val="5500"/>
              <a:buNone/>
              <a:defRPr sz="5500"/>
            </a:lvl7pPr>
            <a:lvl8pPr lvl="7" rtl="0">
              <a:spcBef>
                <a:spcPts val="0"/>
              </a:spcBef>
              <a:spcAft>
                <a:spcPts val="0"/>
              </a:spcAft>
              <a:buSzPts val="5500"/>
              <a:buNone/>
              <a:defRPr sz="5500"/>
            </a:lvl8pPr>
            <a:lvl9pPr lvl="8" rtl="0">
              <a:spcBef>
                <a:spcPts val="0"/>
              </a:spcBef>
              <a:spcAft>
                <a:spcPts val="0"/>
              </a:spcAft>
              <a:buSzPts val="5500"/>
              <a:buNone/>
              <a:defRPr sz="5500"/>
            </a:lvl9pPr>
          </a:lstStyle>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_Transition slide - green">
  <p:cSld name="BLANK_2_1_1_3">
    <p:bg>
      <p:bgPr>
        <a:solidFill>
          <a:schemeClr val="accent3"/>
        </a:solidFill>
      </p:bgPr>
    </p:bg>
    <p:spTree>
      <p:nvGrpSpPr>
        <p:cNvPr id="365" name="Shape 365"/>
        <p:cNvGrpSpPr/>
        <p:nvPr/>
      </p:nvGrpSpPr>
      <p:grpSpPr>
        <a:xfrm>
          <a:off x="0" y="0"/>
          <a:ext cx="0" cy="0"/>
          <a:chOff x="0" y="0"/>
          <a:chExt cx="0" cy="0"/>
        </a:xfrm>
      </p:grpSpPr>
      <p:sp>
        <p:nvSpPr>
          <p:cNvPr id="366" name="Google Shape;366;p44"/>
          <p:cNvSpPr txBox="1"/>
          <p:nvPr>
            <p:ph idx="12" type="sldNum"/>
          </p:nvPr>
        </p:nvSpPr>
        <p:spPr>
          <a:xfrm>
            <a:off x="8320058" y="47394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367" name="Google Shape;367;p44"/>
          <p:cNvSpPr txBox="1"/>
          <p:nvPr>
            <p:ph idx="1" type="subTitle"/>
          </p:nvPr>
        </p:nvSpPr>
        <p:spPr>
          <a:xfrm>
            <a:off x="431725" y="1698000"/>
            <a:ext cx="7814400" cy="485100"/>
          </a:xfrm>
          <a:prstGeom prst="rect">
            <a:avLst/>
          </a:prstGeom>
        </p:spPr>
        <p:txBody>
          <a:bodyPr anchorCtr="0" anchor="t" bIns="0" lIns="0" spcFirstLastPara="1" rIns="0" wrap="square" tIns="0">
            <a:noAutofit/>
          </a:bodyPr>
          <a:lstStyle>
            <a:lvl1pPr lvl="0" rtl="0">
              <a:lnSpc>
                <a:spcPct val="100000"/>
              </a:lnSpc>
              <a:spcBef>
                <a:spcPts val="0"/>
              </a:spcBef>
              <a:spcAft>
                <a:spcPts val="0"/>
              </a:spcAft>
              <a:buSzPts val="1600"/>
              <a:buNone/>
              <a:defRPr sz="1600"/>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p:txBody>
      </p:sp>
      <p:sp>
        <p:nvSpPr>
          <p:cNvPr id="368" name="Google Shape;368;p44"/>
          <p:cNvSpPr txBox="1"/>
          <p:nvPr>
            <p:ph type="title"/>
          </p:nvPr>
        </p:nvSpPr>
        <p:spPr>
          <a:xfrm>
            <a:off x="431725" y="2063675"/>
            <a:ext cx="7814400" cy="2007300"/>
          </a:xfrm>
          <a:prstGeom prst="rect">
            <a:avLst/>
          </a:prstGeom>
        </p:spPr>
        <p:txBody>
          <a:bodyPr anchorCtr="0" anchor="t" bIns="0" lIns="0" spcFirstLastPara="1" rIns="0" wrap="square" tIns="0">
            <a:noAutofit/>
          </a:bodyPr>
          <a:lstStyle>
            <a:lvl1pPr lvl="0" rtl="0">
              <a:spcBef>
                <a:spcPts val="0"/>
              </a:spcBef>
              <a:spcAft>
                <a:spcPts val="0"/>
              </a:spcAft>
              <a:buSzPts val="5500"/>
              <a:buNone/>
              <a:defRPr sz="5500"/>
            </a:lvl1pPr>
            <a:lvl2pPr lvl="1" rtl="0">
              <a:spcBef>
                <a:spcPts val="0"/>
              </a:spcBef>
              <a:spcAft>
                <a:spcPts val="0"/>
              </a:spcAft>
              <a:buSzPts val="5500"/>
              <a:buNone/>
              <a:defRPr sz="5500"/>
            </a:lvl2pPr>
            <a:lvl3pPr lvl="2" rtl="0">
              <a:spcBef>
                <a:spcPts val="0"/>
              </a:spcBef>
              <a:spcAft>
                <a:spcPts val="0"/>
              </a:spcAft>
              <a:buSzPts val="5500"/>
              <a:buNone/>
              <a:defRPr sz="5500"/>
            </a:lvl3pPr>
            <a:lvl4pPr lvl="3" rtl="0">
              <a:spcBef>
                <a:spcPts val="0"/>
              </a:spcBef>
              <a:spcAft>
                <a:spcPts val="0"/>
              </a:spcAft>
              <a:buSzPts val="5500"/>
              <a:buNone/>
              <a:defRPr sz="5500"/>
            </a:lvl4pPr>
            <a:lvl5pPr lvl="4" rtl="0">
              <a:spcBef>
                <a:spcPts val="0"/>
              </a:spcBef>
              <a:spcAft>
                <a:spcPts val="0"/>
              </a:spcAft>
              <a:buSzPts val="5500"/>
              <a:buNone/>
              <a:defRPr sz="5500"/>
            </a:lvl5pPr>
            <a:lvl6pPr lvl="5" rtl="0">
              <a:spcBef>
                <a:spcPts val="0"/>
              </a:spcBef>
              <a:spcAft>
                <a:spcPts val="0"/>
              </a:spcAft>
              <a:buSzPts val="5500"/>
              <a:buNone/>
              <a:defRPr sz="5500"/>
            </a:lvl6pPr>
            <a:lvl7pPr lvl="6" rtl="0">
              <a:spcBef>
                <a:spcPts val="0"/>
              </a:spcBef>
              <a:spcAft>
                <a:spcPts val="0"/>
              </a:spcAft>
              <a:buSzPts val="5500"/>
              <a:buNone/>
              <a:defRPr sz="5500"/>
            </a:lvl7pPr>
            <a:lvl8pPr lvl="7" rtl="0">
              <a:spcBef>
                <a:spcPts val="0"/>
              </a:spcBef>
              <a:spcAft>
                <a:spcPts val="0"/>
              </a:spcAft>
              <a:buSzPts val="5500"/>
              <a:buNone/>
              <a:defRPr sz="5500"/>
            </a:lvl8pPr>
            <a:lvl9pPr lvl="8" rtl="0">
              <a:spcBef>
                <a:spcPts val="0"/>
              </a:spcBef>
              <a:spcAft>
                <a:spcPts val="0"/>
              </a:spcAft>
              <a:buSzPts val="5500"/>
              <a:buNone/>
              <a:defRPr sz="5500"/>
            </a:lvl9pPr>
          </a:lstStyle>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_Transition slide - yellow green">
  <p:cSld name="BLANK_2_1_1_2_1">
    <p:bg>
      <p:bgPr>
        <a:solidFill>
          <a:schemeClr val="accent4"/>
        </a:solidFill>
      </p:bgPr>
    </p:bg>
    <p:spTree>
      <p:nvGrpSpPr>
        <p:cNvPr id="369" name="Shape 369"/>
        <p:cNvGrpSpPr/>
        <p:nvPr/>
      </p:nvGrpSpPr>
      <p:grpSpPr>
        <a:xfrm>
          <a:off x="0" y="0"/>
          <a:ext cx="0" cy="0"/>
          <a:chOff x="0" y="0"/>
          <a:chExt cx="0" cy="0"/>
        </a:xfrm>
      </p:grpSpPr>
      <p:sp>
        <p:nvSpPr>
          <p:cNvPr id="370" name="Google Shape;370;p45"/>
          <p:cNvSpPr txBox="1"/>
          <p:nvPr>
            <p:ph idx="12" type="sldNum"/>
          </p:nvPr>
        </p:nvSpPr>
        <p:spPr>
          <a:xfrm>
            <a:off x="8320058" y="47394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371" name="Google Shape;371;p45"/>
          <p:cNvSpPr txBox="1"/>
          <p:nvPr>
            <p:ph idx="1" type="subTitle"/>
          </p:nvPr>
        </p:nvSpPr>
        <p:spPr>
          <a:xfrm>
            <a:off x="431725" y="1698000"/>
            <a:ext cx="7814400" cy="485100"/>
          </a:xfrm>
          <a:prstGeom prst="rect">
            <a:avLst/>
          </a:prstGeom>
        </p:spPr>
        <p:txBody>
          <a:bodyPr anchorCtr="0" anchor="t" bIns="0" lIns="0" spcFirstLastPara="1" rIns="0" wrap="square" tIns="0">
            <a:noAutofit/>
          </a:bodyPr>
          <a:lstStyle>
            <a:lvl1pPr lvl="0" rtl="0">
              <a:lnSpc>
                <a:spcPct val="100000"/>
              </a:lnSpc>
              <a:spcBef>
                <a:spcPts val="0"/>
              </a:spcBef>
              <a:spcAft>
                <a:spcPts val="0"/>
              </a:spcAft>
              <a:buSzPts val="1600"/>
              <a:buNone/>
              <a:defRPr sz="1600"/>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p:txBody>
      </p:sp>
      <p:sp>
        <p:nvSpPr>
          <p:cNvPr id="372" name="Google Shape;372;p45"/>
          <p:cNvSpPr txBox="1"/>
          <p:nvPr>
            <p:ph type="title"/>
          </p:nvPr>
        </p:nvSpPr>
        <p:spPr>
          <a:xfrm>
            <a:off x="431725" y="2063675"/>
            <a:ext cx="7814400" cy="2007300"/>
          </a:xfrm>
          <a:prstGeom prst="rect">
            <a:avLst/>
          </a:prstGeom>
        </p:spPr>
        <p:txBody>
          <a:bodyPr anchorCtr="0" anchor="t" bIns="0" lIns="0" spcFirstLastPara="1" rIns="0" wrap="square" tIns="0">
            <a:noAutofit/>
          </a:bodyPr>
          <a:lstStyle>
            <a:lvl1pPr lvl="0" rtl="0">
              <a:spcBef>
                <a:spcPts val="0"/>
              </a:spcBef>
              <a:spcAft>
                <a:spcPts val="0"/>
              </a:spcAft>
              <a:buSzPts val="5500"/>
              <a:buNone/>
              <a:defRPr sz="5500"/>
            </a:lvl1pPr>
            <a:lvl2pPr lvl="1" rtl="0">
              <a:spcBef>
                <a:spcPts val="0"/>
              </a:spcBef>
              <a:spcAft>
                <a:spcPts val="0"/>
              </a:spcAft>
              <a:buSzPts val="5500"/>
              <a:buNone/>
              <a:defRPr sz="5500"/>
            </a:lvl2pPr>
            <a:lvl3pPr lvl="2" rtl="0">
              <a:spcBef>
                <a:spcPts val="0"/>
              </a:spcBef>
              <a:spcAft>
                <a:spcPts val="0"/>
              </a:spcAft>
              <a:buSzPts val="5500"/>
              <a:buNone/>
              <a:defRPr sz="5500"/>
            </a:lvl3pPr>
            <a:lvl4pPr lvl="3" rtl="0">
              <a:spcBef>
                <a:spcPts val="0"/>
              </a:spcBef>
              <a:spcAft>
                <a:spcPts val="0"/>
              </a:spcAft>
              <a:buSzPts val="5500"/>
              <a:buNone/>
              <a:defRPr sz="5500"/>
            </a:lvl4pPr>
            <a:lvl5pPr lvl="4" rtl="0">
              <a:spcBef>
                <a:spcPts val="0"/>
              </a:spcBef>
              <a:spcAft>
                <a:spcPts val="0"/>
              </a:spcAft>
              <a:buSzPts val="5500"/>
              <a:buNone/>
              <a:defRPr sz="5500"/>
            </a:lvl5pPr>
            <a:lvl6pPr lvl="5" rtl="0">
              <a:spcBef>
                <a:spcPts val="0"/>
              </a:spcBef>
              <a:spcAft>
                <a:spcPts val="0"/>
              </a:spcAft>
              <a:buSzPts val="5500"/>
              <a:buNone/>
              <a:defRPr sz="5500"/>
            </a:lvl6pPr>
            <a:lvl7pPr lvl="6" rtl="0">
              <a:spcBef>
                <a:spcPts val="0"/>
              </a:spcBef>
              <a:spcAft>
                <a:spcPts val="0"/>
              </a:spcAft>
              <a:buSzPts val="5500"/>
              <a:buNone/>
              <a:defRPr sz="5500"/>
            </a:lvl7pPr>
            <a:lvl8pPr lvl="7" rtl="0">
              <a:spcBef>
                <a:spcPts val="0"/>
              </a:spcBef>
              <a:spcAft>
                <a:spcPts val="0"/>
              </a:spcAft>
              <a:buSzPts val="5500"/>
              <a:buNone/>
              <a:defRPr sz="5500"/>
            </a:lvl8pPr>
            <a:lvl9pPr lvl="8" rtl="0">
              <a:spcBef>
                <a:spcPts val="0"/>
              </a:spcBef>
              <a:spcAft>
                <a:spcPts val="0"/>
              </a:spcAft>
              <a:buSzPts val="5500"/>
              <a:buNone/>
              <a:defRPr sz="5500"/>
            </a:lvl9pPr>
          </a:lstStyle>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_Transition slide - yellow">
  <p:cSld name="BLANK_2_1_1_1_1">
    <p:bg>
      <p:bgPr>
        <a:solidFill>
          <a:schemeClr val="accent5"/>
        </a:solidFill>
      </p:bgPr>
    </p:bg>
    <p:spTree>
      <p:nvGrpSpPr>
        <p:cNvPr id="373" name="Shape 373"/>
        <p:cNvGrpSpPr/>
        <p:nvPr/>
      </p:nvGrpSpPr>
      <p:grpSpPr>
        <a:xfrm>
          <a:off x="0" y="0"/>
          <a:ext cx="0" cy="0"/>
          <a:chOff x="0" y="0"/>
          <a:chExt cx="0" cy="0"/>
        </a:xfrm>
      </p:grpSpPr>
      <p:sp>
        <p:nvSpPr>
          <p:cNvPr id="374" name="Google Shape;374;p46"/>
          <p:cNvSpPr txBox="1"/>
          <p:nvPr>
            <p:ph idx="12" type="sldNum"/>
          </p:nvPr>
        </p:nvSpPr>
        <p:spPr>
          <a:xfrm>
            <a:off x="8320058" y="47394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375" name="Google Shape;375;p46"/>
          <p:cNvSpPr txBox="1"/>
          <p:nvPr>
            <p:ph idx="1" type="subTitle"/>
          </p:nvPr>
        </p:nvSpPr>
        <p:spPr>
          <a:xfrm>
            <a:off x="431725" y="1698000"/>
            <a:ext cx="7814400" cy="485100"/>
          </a:xfrm>
          <a:prstGeom prst="rect">
            <a:avLst/>
          </a:prstGeom>
        </p:spPr>
        <p:txBody>
          <a:bodyPr anchorCtr="0" anchor="t" bIns="0" lIns="0" spcFirstLastPara="1" rIns="0" wrap="square" tIns="0">
            <a:noAutofit/>
          </a:bodyPr>
          <a:lstStyle>
            <a:lvl1pPr lvl="0" rtl="0">
              <a:lnSpc>
                <a:spcPct val="100000"/>
              </a:lnSpc>
              <a:spcBef>
                <a:spcPts val="0"/>
              </a:spcBef>
              <a:spcAft>
                <a:spcPts val="0"/>
              </a:spcAft>
              <a:buSzPts val="1600"/>
              <a:buNone/>
              <a:defRPr sz="1600"/>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p:txBody>
      </p:sp>
      <p:sp>
        <p:nvSpPr>
          <p:cNvPr id="376" name="Google Shape;376;p46"/>
          <p:cNvSpPr txBox="1"/>
          <p:nvPr>
            <p:ph type="title"/>
          </p:nvPr>
        </p:nvSpPr>
        <p:spPr>
          <a:xfrm>
            <a:off x="431725" y="2063675"/>
            <a:ext cx="7814400" cy="2007300"/>
          </a:xfrm>
          <a:prstGeom prst="rect">
            <a:avLst/>
          </a:prstGeom>
        </p:spPr>
        <p:txBody>
          <a:bodyPr anchorCtr="0" anchor="t" bIns="0" lIns="0" spcFirstLastPara="1" rIns="0" wrap="square" tIns="0">
            <a:noAutofit/>
          </a:bodyPr>
          <a:lstStyle>
            <a:lvl1pPr lvl="0" rtl="0">
              <a:spcBef>
                <a:spcPts val="0"/>
              </a:spcBef>
              <a:spcAft>
                <a:spcPts val="0"/>
              </a:spcAft>
              <a:buSzPts val="5500"/>
              <a:buNone/>
              <a:defRPr sz="5500"/>
            </a:lvl1pPr>
            <a:lvl2pPr lvl="1" rtl="0">
              <a:spcBef>
                <a:spcPts val="0"/>
              </a:spcBef>
              <a:spcAft>
                <a:spcPts val="0"/>
              </a:spcAft>
              <a:buSzPts val="5500"/>
              <a:buNone/>
              <a:defRPr sz="5500"/>
            </a:lvl2pPr>
            <a:lvl3pPr lvl="2" rtl="0">
              <a:spcBef>
                <a:spcPts val="0"/>
              </a:spcBef>
              <a:spcAft>
                <a:spcPts val="0"/>
              </a:spcAft>
              <a:buSzPts val="5500"/>
              <a:buNone/>
              <a:defRPr sz="5500"/>
            </a:lvl3pPr>
            <a:lvl4pPr lvl="3" rtl="0">
              <a:spcBef>
                <a:spcPts val="0"/>
              </a:spcBef>
              <a:spcAft>
                <a:spcPts val="0"/>
              </a:spcAft>
              <a:buSzPts val="5500"/>
              <a:buNone/>
              <a:defRPr sz="5500"/>
            </a:lvl4pPr>
            <a:lvl5pPr lvl="4" rtl="0">
              <a:spcBef>
                <a:spcPts val="0"/>
              </a:spcBef>
              <a:spcAft>
                <a:spcPts val="0"/>
              </a:spcAft>
              <a:buSzPts val="5500"/>
              <a:buNone/>
              <a:defRPr sz="5500"/>
            </a:lvl5pPr>
            <a:lvl6pPr lvl="5" rtl="0">
              <a:spcBef>
                <a:spcPts val="0"/>
              </a:spcBef>
              <a:spcAft>
                <a:spcPts val="0"/>
              </a:spcAft>
              <a:buSzPts val="5500"/>
              <a:buNone/>
              <a:defRPr sz="5500"/>
            </a:lvl6pPr>
            <a:lvl7pPr lvl="6" rtl="0">
              <a:spcBef>
                <a:spcPts val="0"/>
              </a:spcBef>
              <a:spcAft>
                <a:spcPts val="0"/>
              </a:spcAft>
              <a:buSzPts val="5500"/>
              <a:buNone/>
              <a:defRPr sz="5500"/>
            </a:lvl7pPr>
            <a:lvl8pPr lvl="7" rtl="0">
              <a:spcBef>
                <a:spcPts val="0"/>
              </a:spcBef>
              <a:spcAft>
                <a:spcPts val="0"/>
              </a:spcAft>
              <a:buSzPts val="5500"/>
              <a:buNone/>
              <a:defRPr sz="5500"/>
            </a:lvl8pPr>
            <a:lvl9pPr lvl="8" rtl="0">
              <a:spcBef>
                <a:spcPts val="0"/>
              </a:spcBef>
              <a:spcAft>
                <a:spcPts val="0"/>
              </a:spcAft>
              <a:buSzPts val="5500"/>
              <a:buNone/>
              <a:defRPr sz="5500"/>
            </a:lvl9pPr>
          </a:lstStyle>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J_Statement highlight - blue">
  <p:cSld name="SECTION_HEADER_2_1">
    <p:spTree>
      <p:nvGrpSpPr>
        <p:cNvPr id="377" name="Shape 377"/>
        <p:cNvGrpSpPr/>
        <p:nvPr/>
      </p:nvGrpSpPr>
      <p:grpSpPr>
        <a:xfrm>
          <a:off x="0" y="0"/>
          <a:ext cx="0" cy="0"/>
          <a:chOff x="0" y="0"/>
          <a:chExt cx="0" cy="0"/>
        </a:xfrm>
      </p:grpSpPr>
      <p:sp>
        <p:nvSpPr>
          <p:cNvPr id="378" name="Google Shape;378;p47"/>
          <p:cNvSpPr txBox="1"/>
          <p:nvPr>
            <p:ph idx="12" type="sldNum"/>
          </p:nvPr>
        </p:nvSpPr>
        <p:spPr>
          <a:xfrm>
            <a:off x="8320058" y="47394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379" name="Google Shape;379;p47"/>
          <p:cNvSpPr txBox="1"/>
          <p:nvPr>
            <p:ph idx="1" type="subTitle"/>
          </p:nvPr>
        </p:nvSpPr>
        <p:spPr>
          <a:xfrm>
            <a:off x="1996375" y="4870025"/>
            <a:ext cx="6186900" cy="182100"/>
          </a:xfrm>
          <a:prstGeom prst="rect">
            <a:avLst/>
          </a:prstGeom>
        </p:spPr>
        <p:txBody>
          <a:bodyPr anchorCtr="0" anchor="t" bIns="0" lIns="0" spcFirstLastPara="1" rIns="0" wrap="square" tIns="0">
            <a:noAutofit/>
          </a:bodyPr>
          <a:lstStyle>
            <a:lvl1pPr lvl="0" rtl="0">
              <a:spcBef>
                <a:spcPts val="0"/>
              </a:spcBef>
              <a:spcAft>
                <a:spcPts val="0"/>
              </a:spcAft>
              <a:buClr>
                <a:srgbClr val="9E9E9E"/>
              </a:buClr>
              <a:buSzPts val="1000"/>
              <a:buNone/>
              <a:defRPr sz="1000">
                <a:solidFill>
                  <a:srgbClr val="9E9E9E"/>
                </a:solidFill>
              </a:defRPr>
            </a:lvl1pPr>
            <a:lvl2pPr lvl="1" rtl="0">
              <a:spcBef>
                <a:spcPts val="1000"/>
              </a:spcBef>
              <a:spcAft>
                <a:spcPts val="0"/>
              </a:spcAft>
              <a:buSzPts val="1600"/>
              <a:buNone/>
              <a:defRPr/>
            </a:lvl2pPr>
            <a:lvl3pPr lvl="2" rtl="0">
              <a:spcBef>
                <a:spcPts val="1000"/>
              </a:spcBef>
              <a:spcAft>
                <a:spcPts val="0"/>
              </a:spcAft>
              <a:buSzPts val="1600"/>
              <a:buNone/>
              <a:defRPr/>
            </a:lvl3pPr>
            <a:lvl4pPr lvl="3" rtl="0">
              <a:spcBef>
                <a:spcPts val="1000"/>
              </a:spcBef>
              <a:spcAft>
                <a:spcPts val="0"/>
              </a:spcAft>
              <a:buSzPts val="1600"/>
              <a:buNone/>
              <a:defRPr/>
            </a:lvl4pPr>
            <a:lvl5pPr lvl="4" rtl="0">
              <a:spcBef>
                <a:spcPts val="1000"/>
              </a:spcBef>
              <a:spcAft>
                <a:spcPts val="0"/>
              </a:spcAft>
              <a:buSzPts val="1600"/>
              <a:buNone/>
              <a:defRPr/>
            </a:lvl5pPr>
            <a:lvl6pPr lvl="5" rtl="0">
              <a:spcBef>
                <a:spcPts val="1000"/>
              </a:spcBef>
              <a:spcAft>
                <a:spcPts val="0"/>
              </a:spcAft>
              <a:buSzPts val="1600"/>
              <a:buNone/>
              <a:defRPr/>
            </a:lvl6pPr>
            <a:lvl7pPr lvl="6" rtl="0">
              <a:spcBef>
                <a:spcPts val="1000"/>
              </a:spcBef>
              <a:spcAft>
                <a:spcPts val="0"/>
              </a:spcAft>
              <a:buSzPts val="1600"/>
              <a:buNone/>
              <a:defRPr/>
            </a:lvl7pPr>
            <a:lvl8pPr lvl="7" rtl="0">
              <a:spcBef>
                <a:spcPts val="1000"/>
              </a:spcBef>
              <a:spcAft>
                <a:spcPts val="0"/>
              </a:spcAft>
              <a:buSzPts val="1600"/>
              <a:buNone/>
              <a:defRPr/>
            </a:lvl8pPr>
            <a:lvl9pPr lvl="8" rtl="0">
              <a:spcBef>
                <a:spcPts val="1000"/>
              </a:spcBef>
              <a:spcAft>
                <a:spcPts val="1000"/>
              </a:spcAft>
              <a:buSzPts val="1600"/>
              <a:buNone/>
              <a:defRPr/>
            </a:lvl9pPr>
          </a:lstStyle>
          <a:p/>
        </p:txBody>
      </p:sp>
      <p:sp>
        <p:nvSpPr>
          <p:cNvPr id="380" name="Google Shape;380;p47"/>
          <p:cNvSpPr txBox="1"/>
          <p:nvPr>
            <p:ph type="title"/>
          </p:nvPr>
        </p:nvSpPr>
        <p:spPr>
          <a:xfrm>
            <a:off x="1138575" y="1117500"/>
            <a:ext cx="6866700" cy="2603700"/>
          </a:xfrm>
          <a:prstGeom prst="rect">
            <a:avLst/>
          </a:prstGeom>
        </p:spPr>
        <p:txBody>
          <a:bodyPr anchorCtr="0" anchor="ctr" bIns="0" lIns="0" spcFirstLastPara="1" rIns="0" wrap="square" tIns="0">
            <a:noAutofit/>
          </a:bodyPr>
          <a:lstStyle>
            <a:lvl1pPr lvl="0" rtl="0" algn="ctr">
              <a:spcBef>
                <a:spcPts val="0"/>
              </a:spcBef>
              <a:spcAft>
                <a:spcPts val="0"/>
              </a:spcAft>
              <a:buClr>
                <a:schemeClr val="accent1"/>
              </a:buClr>
              <a:buSzPts val="4800"/>
              <a:buNone/>
              <a:defRPr sz="4800">
                <a:solidFill>
                  <a:schemeClr val="accent1"/>
                </a:solidFill>
              </a:defRPr>
            </a:lvl1pPr>
            <a:lvl2pPr lvl="1" rtl="0" algn="ctr">
              <a:spcBef>
                <a:spcPts val="0"/>
              </a:spcBef>
              <a:spcAft>
                <a:spcPts val="0"/>
              </a:spcAft>
              <a:buClr>
                <a:schemeClr val="accent1"/>
              </a:buClr>
              <a:buSzPts val="4800"/>
              <a:buNone/>
              <a:defRPr sz="4800">
                <a:solidFill>
                  <a:schemeClr val="accent1"/>
                </a:solidFill>
              </a:defRPr>
            </a:lvl2pPr>
            <a:lvl3pPr lvl="2" rtl="0" algn="ctr">
              <a:spcBef>
                <a:spcPts val="0"/>
              </a:spcBef>
              <a:spcAft>
                <a:spcPts val="0"/>
              </a:spcAft>
              <a:buClr>
                <a:schemeClr val="accent1"/>
              </a:buClr>
              <a:buSzPts val="4800"/>
              <a:buNone/>
              <a:defRPr sz="4800">
                <a:solidFill>
                  <a:schemeClr val="accent1"/>
                </a:solidFill>
              </a:defRPr>
            </a:lvl3pPr>
            <a:lvl4pPr lvl="3" rtl="0" algn="ctr">
              <a:spcBef>
                <a:spcPts val="0"/>
              </a:spcBef>
              <a:spcAft>
                <a:spcPts val="0"/>
              </a:spcAft>
              <a:buClr>
                <a:schemeClr val="accent1"/>
              </a:buClr>
              <a:buSzPts val="4800"/>
              <a:buNone/>
              <a:defRPr sz="4800">
                <a:solidFill>
                  <a:schemeClr val="accent1"/>
                </a:solidFill>
              </a:defRPr>
            </a:lvl4pPr>
            <a:lvl5pPr lvl="4" rtl="0" algn="ctr">
              <a:spcBef>
                <a:spcPts val="0"/>
              </a:spcBef>
              <a:spcAft>
                <a:spcPts val="0"/>
              </a:spcAft>
              <a:buClr>
                <a:schemeClr val="accent1"/>
              </a:buClr>
              <a:buSzPts val="4800"/>
              <a:buNone/>
              <a:defRPr sz="4800">
                <a:solidFill>
                  <a:schemeClr val="accent1"/>
                </a:solidFill>
              </a:defRPr>
            </a:lvl5pPr>
            <a:lvl6pPr lvl="5" rtl="0" algn="ctr">
              <a:spcBef>
                <a:spcPts val="0"/>
              </a:spcBef>
              <a:spcAft>
                <a:spcPts val="0"/>
              </a:spcAft>
              <a:buClr>
                <a:schemeClr val="accent1"/>
              </a:buClr>
              <a:buSzPts val="4800"/>
              <a:buNone/>
              <a:defRPr sz="4800">
                <a:solidFill>
                  <a:schemeClr val="accent1"/>
                </a:solidFill>
              </a:defRPr>
            </a:lvl6pPr>
            <a:lvl7pPr lvl="6" rtl="0" algn="ctr">
              <a:spcBef>
                <a:spcPts val="0"/>
              </a:spcBef>
              <a:spcAft>
                <a:spcPts val="0"/>
              </a:spcAft>
              <a:buClr>
                <a:schemeClr val="accent1"/>
              </a:buClr>
              <a:buSzPts val="4800"/>
              <a:buNone/>
              <a:defRPr sz="4800">
                <a:solidFill>
                  <a:schemeClr val="accent1"/>
                </a:solidFill>
              </a:defRPr>
            </a:lvl7pPr>
            <a:lvl8pPr lvl="7" rtl="0" algn="ctr">
              <a:spcBef>
                <a:spcPts val="0"/>
              </a:spcBef>
              <a:spcAft>
                <a:spcPts val="0"/>
              </a:spcAft>
              <a:buClr>
                <a:schemeClr val="accent1"/>
              </a:buClr>
              <a:buSzPts val="4800"/>
              <a:buNone/>
              <a:defRPr sz="4800">
                <a:solidFill>
                  <a:schemeClr val="accent1"/>
                </a:solidFill>
              </a:defRPr>
            </a:lvl8pPr>
            <a:lvl9pPr lvl="8" rtl="0" algn="ctr">
              <a:spcBef>
                <a:spcPts val="0"/>
              </a:spcBef>
              <a:spcAft>
                <a:spcPts val="0"/>
              </a:spcAft>
              <a:buClr>
                <a:schemeClr val="accent1"/>
              </a:buClr>
              <a:buSzPts val="4800"/>
              <a:buNone/>
              <a:defRPr sz="4800">
                <a:solidFill>
                  <a:schemeClr val="accent1"/>
                </a:solidFill>
              </a:defRPr>
            </a:lvl9pPr>
          </a:lstStyle>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J_Statement highlight - dark teal">
  <p:cSld name="SECTION_HEADER_1_3_1">
    <p:spTree>
      <p:nvGrpSpPr>
        <p:cNvPr id="381" name="Shape 381"/>
        <p:cNvGrpSpPr/>
        <p:nvPr/>
      </p:nvGrpSpPr>
      <p:grpSpPr>
        <a:xfrm>
          <a:off x="0" y="0"/>
          <a:ext cx="0" cy="0"/>
          <a:chOff x="0" y="0"/>
          <a:chExt cx="0" cy="0"/>
        </a:xfrm>
      </p:grpSpPr>
      <p:sp>
        <p:nvSpPr>
          <p:cNvPr id="382" name="Google Shape;382;p48"/>
          <p:cNvSpPr txBox="1"/>
          <p:nvPr>
            <p:ph idx="12" type="sldNum"/>
          </p:nvPr>
        </p:nvSpPr>
        <p:spPr>
          <a:xfrm>
            <a:off x="8320058" y="47394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383" name="Google Shape;383;p48"/>
          <p:cNvSpPr txBox="1"/>
          <p:nvPr>
            <p:ph idx="1" type="subTitle"/>
          </p:nvPr>
        </p:nvSpPr>
        <p:spPr>
          <a:xfrm>
            <a:off x="1996375" y="4870025"/>
            <a:ext cx="6186900" cy="182100"/>
          </a:xfrm>
          <a:prstGeom prst="rect">
            <a:avLst/>
          </a:prstGeom>
        </p:spPr>
        <p:txBody>
          <a:bodyPr anchorCtr="0" anchor="t" bIns="0" lIns="0" spcFirstLastPara="1" rIns="0" wrap="square" tIns="0">
            <a:noAutofit/>
          </a:bodyPr>
          <a:lstStyle>
            <a:lvl1pPr lvl="0" rtl="0">
              <a:spcBef>
                <a:spcPts val="0"/>
              </a:spcBef>
              <a:spcAft>
                <a:spcPts val="0"/>
              </a:spcAft>
              <a:buClr>
                <a:srgbClr val="9E9E9E"/>
              </a:buClr>
              <a:buSzPts val="1000"/>
              <a:buNone/>
              <a:defRPr sz="1000">
                <a:solidFill>
                  <a:srgbClr val="9E9E9E"/>
                </a:solidFill>
              </a:defRPr>
            </a:lvl1pPr>
            <a:lvl2pPr lvl="1" rtl="0">
              <a:spcBef>
                <a:spcPts val="1000"/>
              </a:spcBef>
              <a:spcAft>
                <a:spcPts val="0"/>
              </a:spcAft>
              <a:buSzPts val="1600"/>
              <a:buNone/>
              <a:defRPr/>
            </a:lvl2pPr>
            <a:lvl3pPr lvl="2" rtl="0">
              <a:spcBef>
                <a:spcPts val="1000"/>
              </a:spcBef>
              <a:spcAft>
                <a:spcPts val="0"/>
              </a:spcAft>
              <a:buSzPts val="1600"/>
              <a:buNone/>
              <a:defRPr/>
            </a:lvl3pPr>
            <a:lvl4pPr lvl="3" rtl="0">
              <a:spcBef>
                <a:spcPts val="1000"/>
              </a:spcBef>
              <a:spcAft>
                <a:spcPts val="0"/>
              </a:spcAft>
              <a:buSzPts val="1600"/>
              <a:buNone/>
              <a:defRPr/>
            </a:lvl4pPr>
            <a:lvl5pPr lvl="4" rtl="0">
              <a:spcBef>
                <a:spcPts val="1000"/>
              </a:spcBef>
              <a:spcAft>
                <a:spcPts val="0"/>
              </a:spcAft>
              <a:buSzPts val="1600"/>
              <a:buNone/>
              <a:defRPr/>
            </a:lvl5pPr>
            <a:lvl6pPr lvl="5" rtl="0">
              <a:spcBef>
                <a:spcPts val="1000"/>
              </a:spcBef>
              <a:spcAft>
                <a:spcPts val="0"/>
              </a:spcAft>
              <a:buSzPts val="1600"/>
              <a:buNone/>
              <a:defRPr/>
            </a:lvl6pPr>
            <a:lvl7pPr lvl="6" rtl="0">
              <a:spcBef>
                <a:spcPts val="1000"/>
              </a:spcBef>
              <a:spcAft>
                <a:spcPts val="0"/>
              </a:spcAft>
              <a:buSzPts val="1600"/>
              <a:buNone/>
              <a:defRPr/>
            </a:lvl7pPr>
            <a:lvl8pPr lvl="7" rtl="0">
              <a:spcBef>
                <a:spcPts val="1000"/>
              </a:spcBef>
              <a:spcAft>
                <a:spcPts val="0"/>
              </a:spcAft>
              <a:buSzPts val="1600"/>
              <a:buNone/>
              <a:defRPr/>
            </a:lvl8pPr>
            <a:lvl9pPr lvl="8" rtl="0">
              <a:spcBef>
                <a:spcPts val="1000"/>
              </a:spcBef>
              <a:spcAft>
                <a:spcPts val="1000"/>
              </a:spcAft>
              <a:buSzPts val="1600"/>
              <a:buNone/>
              <a:defRPr/>
            </a:lvl9pPr>
          </a:lstStyle>
          <a:p/>
        </p:txBody>
      </p:sp>
      <p:sp>
        <p:nvSpPr>
          <p:cNvPr id="384" name="Google Shape;384;p48"/>
          <p:cNvSpPr txBox="1"/>
          <p:nvPr>
            <p:ph type="title"/>
          </p:nvPr>
        </p:nvSpPr>
        <p:spPr>
          <a:xfrm>
            <a:off x="1138575" y="1117500"/>
            <a:ext cx="6866700" cy="2603700"/>
          </a:xfrm>
          <a:prstGeom prst="rect">
            <a:avLst/>
          </a:prstGeom>
        </p:spPr>
        <p:txBody>
          <a:bodyPr anchorCtr="0" anchor="ctr" bIns="0" lIns="0" spcFirstLastPara="1" rIns="0" wrap="square" tIns="0">
            <a:noAutofit/>
          </a:bodyPr>
          <a:lstStyle>
            <a:lvl1pPr lvl="0" rtl="0" algn="ctr">
              <a:spcBef>
                <a:spcPts val="0"/>
              </a:spcBef>
              <a:spcAft>
                <a:spcPts val="0"/>
              </a:spcAft>
              <a:buClr>
                <a:schemeClr val="accent2"/>
              </a:buClr>
              <a:buSzPts val="4800"/>
              <a:buNone/>
              <a:defRPr sz="4800">
                <a:solidFill>
                  <a:schemeClr val="accent2"/>
                </a:solidFill>
              </a:defRPr>
            </a:lvl1pPr>
            <a:lvl2pPr lvl="1" rtl="0" algn="ctr">
              <a:spcBef>
                <a:spcPts val="0"/>
              </a:spcBef>
              <a:spcAft>
                <a:spcPts val="0"/>
              </a:spcAft>
              <a:buClr>
                <a:schemeClr val="accent2"/>
              </a:buClr>
              <a:buSzPts val="4800"/>
              <a:buNone/>
              <a:defRPr sz="4800">
                <a:solidFill>
                  <a:schemeClr val="accent2"/>
                </a:solidFill>
              </a:defRPr>
            </a:lvl2pPr>
            <a:lvl3pPr lvl="2" rtl="0" algn="ctr">
              <a:spcBef>
                <a:spcPts val="0"/>
              </a:spcBef>
              <a:spcAft>
                <a:spcPts val="0"/>
              </a:spcAft>
              <a:buClr>
                <a:schemeClr val="accent2"/>
              </a:buClr>
              <a:buSzPts val="4800"/>
              <a:buNone/>
              <a:defRPr sz="4800">
                <a:solidFill>
                  <a:schemeClr val="accent2"/>
                </a:solidFill>
              </a:defRPr>
            </a:lvl3pPr>
            <a:lvl4pPr lvl="3" rtl="0" algn="ctr">
              <a:spcBef>
                <a:spcPts val="0"/>
              </a:spcBef>
              <a:spcAft>
                <a:spcPts val="0"/>
              </a:spcAft>
              <a:buClr>
                <a:schemeClr val="accent2"/>
              </a:buClr>
              <a:buSzPts val="4800"/>
              <a:buNone/>
              <a:defRPr sz="4800">
                <a:solidFill>
                  <a:schemeClr val="accent2"/>
                </a:solidFill>
              </a:defRPr>
            </a:lvl4pPr>
            <a:lvl5pPr lvl="4" rtl="0" algn="ctr">
              <a:spcBef>
                <a:spcPts val="0"/>
              </a:spcBef>
              <a:spcAft>
                <a:spcPts val="0"/>
              </a:spcAft>
              <a:buClr>
                <a:schemeClr val="accent2"/>
              </a:buClr>
              <a:buSzPts val="4800"/>
              <a:buNone/>
              <a:defRPr sz="4800">
                <a:solidFill>
                  <a:schemeClr val="accent2"/>
                </a:solidFill>
              </a:defRPr>
            </a:lvl5pPr>
            <a:lvl6pPr lvl="5" rtl="0" algn="ctr">
              <a:spcBef>
                <a:spcPts val="0"/>
              </a:spcBef>
              <a:spcAft>
                <a:spcPts val="0"/>
              </a:spcAft>
              <a:buClr>
                <a:schemeClr val="accent2"/>
              </a:buClr>
              <a:buSzPts val="4800"/>
              <a:buNone/>
              <a:defRPr sz="4800">
                <a:solidFill>
                  <a:schemeClr val="accent2"/>
                </a:solidFill>
              </a:defRPr>
            </a:lvl6pPr>
            <a:lvl7pPr lvl="6" rtl="0" algn="ctr">
              <a:spcBef>
                <a:spcPts val="0"/>
              </a:spcBef>
              <a:spcAft>
                <a:spcPts val="0"/>
              </a:spcAft>
              <a:buClr>
                <a:schemeClr val="accent2"/>
              </a:buClr>
              <a:buSzPts val="4800"/>
              <a:buNone/>
              <a:defRPr sz="4800">
                <a:solidFill>
                  <a:schemeClr val="accent2"/>
                </a:solidFill>
              </a:defRPr>
            </a:lvl7pPr>
            <a:lvl8pPr lvl="7" rtl="0" algn="ctr">
              <a:spcBef>
                <a:spcPts val="0"/>
              </a:spcBef>
              <a:spcAft>
                <a:spcPts val="0"/>
              </a:spcAft>
              <a:buClr>
                <a:schemeClr val="accent2"/>
              </a:buClr>
              <a:buSzPts val="4800"/>
              <a:buNone/>
              <a:defRPr sz="4800">
                <a:solidFill>
                  <a:schemeClr val="accent2"/>
                </a:solidFill>
              </a:defRPr>
            </a:lvl8pPr>
            <a:lvl9pPr lvl="8" rtl="0" algn="ctr">
              <a:spcBef>
                <a:spcPts val="0"/>
              </a:spcBef>
              <a:spcAft>
                <a:spcPts val="0"/>
              </a:spcAft>
              <a:buClr>
                <a:schemeClr val="accent2"/>
              </a:buClr>
              <a:buSzPts val="4800"/>
              <a:buNone/>
              <a:defRPr sz="4800">
                <a:solidFill>
                  <a:schemeClr val="accent2"/>
                </a:solidFill>
              </a:defRPr>
            </a:lvl9pPr>
          </a:lstStyle>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J_Statement highlight - green">
  <p:cSld name="SECTION_HEADER_1_3_1_1">
    <p:spTree>
      <p:nvGrpSpPr>
        <p:cNvPr id="385" name="Shape 385"/>
        <p:cNvGrpSpPr/>
        <p:nvPr/>
      </p:nvGrpSpPr>
      <p:grpSpPr>
        <a:xfrm>
          <a:off x="0" y="0"/>
          <a:ext cx="0" cy="0"/>
          <a:chOff x="0" y="0"/>
          <a:chExt cx="0" cy="0"/>
        </a:xfrm>
      </p:grpSpPr>
      <p:sp>
        <p:nvSpPr>
          <p:cNvPr id="386" name="Google Shape;386;p49"/>
          <p:cNvSpPr txBox="1"/>
          <p:nvPr>
            <p:ph idx="12" type="sldNum"/>
          </p:nvPr>
        </p:nvSpPr>
        <p:spPr>
          <a:xfrm>
            <a:off x="8320058" y="47394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387" name="Google Shape;387;p49"/>
          <p:cNvSpPr txBox="1"/>
          <p:nvPr>
            <p:ph idx="1" type="subTitle"/>
          </p:nvPr>
        </p:nvSpPr>
        <p:spPr>
          <a:xfrm>
            <a:off x="1996375" y="4870025"/>
            <a:ext cx="6186900" cy="182100"/>
          </a:xfrm>
          <a:prstGeom prst="rect">
            <a:avLst/>
          </a:prstGeom>
        </p:spPr>
        <p:txBody>
          <a:bodyPr anchorCtr="0" anchor="t" bIns="0" lIns="0" spcFirstLastPara="1" rIns="0" wrap="square" tIns="0">
            <a:noAutofit/>
          </a:bodyPr>
          <a:lstStyle>
            <a:lvl1pPr lvl="0" rtl="0">
              <a:spcBef>
                <a:spcPts val="0"/>
              </a:spcBef>
              <a:spcAft>
                <a:spcPts val="0"/>
              </a:spcAft>
              <a:buClr>
                <a:srgbClr val="9E9E9E"/>
              </a:buClr>
              <a:buSzPts val="1000"/>
              <a:buNone/>
              <a:defRPr sz="1000">
                <a:solidFill>
                  <a:srgbClr val="9E9E9E"/>
                </a:solidFill>
              </a:defRPr>
            </a:lvl1pPr>
            <a:lvl2pPr lvl="1" rtl="0">
              <a:spcBef>
                <a:spcPts val="1000"/>
              </a:spcBef>
              <a:spcAft>
                <a:spcPts val="0"/>
              </a:spcAft>
              <a:buSzPts val="1600"/>
              <a:buNone/>
              <a:defRPr/>
            </a:lvl2pPr>
            <a:lvl3pPr lvl="2" rtl="0">
              <a:spcBef>
                <a:spcPts val="1000"/>
              </a:spcBef>
              <a:spcAft>
                <a:spcPts val="0"/>
              </a:spcAft>
              <a:buSzPts val="1600"/>
              <a:buNone/>
              <a:defRPr/>
            </a:lvl3pPr>
            <a:lvl4pPr lvl="3" rtl="0">
              <a:spcBef>
                <a:spcPts val="1000"/>
              </a:spcBef>
              <a:spcAft>
                <a:spcPts val="0"/>
              </a:spcAft>
              <a:buSzPts val="1600"/>
              <a:buNone/>
              <a:defRPr/>
            </a:lvl4pPr>
            <a:lvl5pPr lvl="4" rtl="0">
              <a:spcBef>
                <a:spcPts val="1000"/>
              </a:spcBef>
              <a:spcAft>
                <a:spcPts val="0"/>
              </a:spcAft>
              <a:buSzPts val="1600"/>
              <a:buNone/>
              <a:defRPr/>
            </a:lvl5pPr>
            <a:lvl6pPr lvl="5" rtl="0">
              <a:spcBef>
                <a:spcPts val="1000"/>
              </a:spcBef>
              <a:spcAft>
                <a:spcPts val="0"/>
              </a:spcAft>
              <a:buSzPts val="1600"/>
              <a:buNone/>
              <a:defRPr/>
            </a:lvl6pPr>
            <a:lvl7pPr lvl="6" rtl="0">
              <a:spcBef>
                <a:spcPts val="1000"/>
              </a:spcBef>
              <a:spcAft>
                <a:spcPts val="0"/>
              </a:spcAft>
              <a:buSzPts val="1600"/>
              <a:buNone/>
              <a:defRPr/>
            </a:lvl7pPr>
            <a:lvl8pPr lvl="7" rtl="0">
              <a:spcBef>
                <a:spcPts val="1000"/>
              </a:spcBef>
              <a:spcAft>
                <a:spcPts val="0"/>
              </a:spcAft>
              <a:buSzPts val="1600"/>
              <a:buNone/>
              <a:defRPr/>
            </a:lvl8pPr>
            <a:lvl9pPr lvl="8" rtl="0">
              <a:spcBef>
                <a:spcPts val="1000"/>
              </a:spcBef>
              <a:spcAft>
                <a:spcPts val="1000"/>
              </a:spcAft>
              <a:buSzPts val="1600"/>
              <a:buNone/>
              <a:defRPr/>
            </a:lvl9pPr>
          </a:lstStyle>
          <a:p/>
        </p:txBody>
      </p:sp>
      <p:sp>
        <p:nvSpPr>
          <p:cNvPr id="388" name="Google Shape;388;p49"/>
          <p:cNvSpPr txBox="1"/>
          <p:nvPr>
            <p:ph type="title"/>
          </p:nvPr>
        </p:nvSpPr>
        <p:spPr>
          <a:xfrm>
            <a:off x="1138575" y="1117500"/>
            <a:ext cx="6866700" cy="2603700"/>
          </a:xfrm>
          <a:prstGeom prst="rect">
            <a:avLst/>
          </a:prstGeom>
        </p:spPr>
        <p:txBody>
          <a:bodyPr anchorCtr="0" anchor="ctr" bIns="0" lIns="0" spcFirstLastPara="1" rIns="0" wrap="square" tIns="0">
            <a:noAutofit/>
          </a:bodyPr>
          <a:lstStyle>
            <a:lvl1pPr lvl="0" rtl="0" algn="ctr">
              <a:spcBef>
                <a:spcPts val="0"/>
              </a:spcBef>
              <a:spcAft>
                <a:spcPts val="0"/>
              </a:spcAft>
              <a:buClr>
                <a:schemeClr val="accent3"/>
              </a:buClr>
              <a:buSzPts val="4800"/>
              <a:buNone/>
              <a:defRPr sz="4800">
                <a:solidFill>
                  <a:schemeClr val="accent3"/>
                </a:solidFill>
              </a:defRPr>
            </a:lvl1pPr>
            <a:lvl2pPr lvl="1" rtl="0" algn="ctr">
              <a:spcBef>
                <a:spcPts val="0"/>
              </a:spcBef>
              <a:spcAft>
                <a:spcPts val="0"/>
              </a:spcAft>
              <a:buClr>
                <a:schemeClr val="accent3"/>
              </a:buClr>
              <a:buSzPts val="4800"/>
              <a:buNone/>
              <a:defRPr sz="4800">
                <a:solidFill>
                  <a:schemeClr val="accent3"/>
                </a:solidFill>
              </a:defRPr>
            </a:lvl2pPr>
            <a:lvl3pPr lvl="2" rtl="0" algn="ctr">
              <a:spcBef>
                <a:spcPts val="0"/>
              </a:spcBef>
              <a:spcAft>
                <a:spcPts val="0"/>
              </a:spcAft>
              <a:buClr>
                <a:schemeClr val="accent3"/>
              </a:buClr>
              <a:buSzPts val="4800"/>
              <a:buNone/>
              <a:defRPr sz="4800">
                <a:solidFill>
                  <a:schemeClr val="accent3"/>
                </a:solidFill>
              </a:defRPr>
            </a:lvl3pPr>
            <a:lvl4pPr lvl="3" rtl="0" algn="ctr">
              <a:spcBef>
                <a:spcPts val="0"/>
              </a:spcBef>
              <a:spcAft>
                <a:spcPts val="0"/>
              </a:spcAft>
              <a:buClr>
                <a:schemeClr val="accent3"/>
              </a:buClr>
              <a:buSzPts val="4800"/>
              <a:buNone/>
              <a:defRPr sz="4800">
                <a:solidFill>
                  <a:schemeClr val="accent3"/>
                </a:solidFill>
              </a:defRPr>
            </a:lvl4pPr>
            <a:lvl5pPr lvl="4" rtl="0" algn="ctr">
              <a:spcBef>
                <a:spcPts val="0"/>
              </a:spcBef>
              <a:spcAft>
                <a:spcPts val="0"/>
              </a:spcAft>
              <a:buClr>
                <a:schemeClr val="accent3"/>
              </a:buClr>
              <a:buSzPts val="4800"/>
              <a:buNone/>
              <a:defRPr sz="4800">
                <a:solidFill>
                  <a:schemeClr val="accent3"/>
                </a:solidFill>
              </a:defRPr>
            </a:lvl5pPr>
            <a:lvl6pPr lvl="5" rtl="0" algn="ctr">
              <a:spcBef>
                <a:spcPts val="0"/>
              </a:spcBef>
              <a:spcAft>
                <a:spcPts val="0"/>
              </a:spcAft>
              <a:buClr>
                <a:schemeClr val="accent3"/>
              </a:buClr>
              <a:buSzPts val="4800"/>
              <a:buNone/>
              <a:defRPr sz="4800">
                <a:solidFill>
                  <a:schemeClr val="accent3"/>
                </a:solidFill>
              </a:defRPr>
            </a:lvl6pPr>
            <a:lvl7pPr lvl="6" rtl="0" algn="ctr">
              <a:spcBef>
                <a:spcPts val="0"/>
              </a:spcBef>
              <a:spcAft>
                <a:spcPts val="0"/>
              </a:spcAft>
              <a:buClr>
                <a:schemeClr val="accent3"/>
              </a:buClr>
              <a:buSzPts val="4800"/>
              <a:buNone/>
              <a:defRPr sz="4800">
                <a:solidFill>
                  <a:schemeClr val="accent3"/>
                </a:solidFill>
              </a:defRPr>
            </a:lvl7pPr>
            <a:lvl8pPr lvl="7" rtl="0" algn="ctr">
              <a:spcBef>
                <a:spcPts val="0"/>
              </a:spcBef>
              <a:spcAft>
                <a:spcPts val="0"/>
              </a:spcAft>
              <a:buClr>
                <a:schemeClr val="accent3"/>
              </a:buClr>
              <a:buSzPts val="4800"/>
              <a:buNone/>
              <a:defRPr sz="4800">
                <a:solidFill>
                  <a:schemeClr val="accent3"/>
                </a:solidFill>
              </a:defRPr>
            </a:lvl8pPr>
            <a:lvl9pPr lvl="8" rtl="0" algn="ctr">
              <a:spcBef>
                <a:spcPts val="0"/>
              </a:spcBef>
              <a:spcAft>
                <a:spcPts val="0"/>
              </a:spcAft>
              <a:buClr>
                <a:schemeClr val="accent3"/>
              </a:buClr>
              <a:buSzPts val="4800"/>
              <a:buNone/>
              <a:defRPr sz="4800">
                <a:solidFill>
                  <a:schemeClr val="accent3"/>
                </a:solidFill>
              </a:defRPr>
            </a:lvl9pPr>
          </a:lstStyle>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J_Statement highlight - yellow green">
  <p:cSld name="SECTION_HEADER_1_3_1_1_1">
    <p:spTree>
      <p:nvGrpSpPr>
        <p:cNvPr id="389" name="Shape 389"/>
        <p:cNvGrpSpPr/>
        <p:nvPr/>
      </p:nvGrpSpPr>
      <p:grpSpPr>
        <a:xfrm>
          <a:off x="0" y="0"/>
          <a:ext cx="0" cy="0"/>
          <a:chOff x="0" y="0"/>
          <a:chExt cx="0" cy="0"/>
        </a:xfrm>
      </p:grpSpPr>
      <p:sp>
        <p:nvSpPr>
          <p:cNvPr id="390" name="Google Shape;390;p50"/>
          <p:cNvSpPr txBox="1"/>
          <p:nvPr>
            <p:ph idx="12" type="sldNum"/>
          </p:nvPr>
        </p:nvSpPr>
        <p:spPr>
          <a:xfrm>
            <a:off x="8320058" y="47394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391" name="Google Shape;391;p50"/>
          <p:cNvSpPr txBox="1"/>
          <p:nvPr>
            <p:ph idx="1" type="subTitle"/>
          </p:nvPr>
        </p:nvSpPr>
        <p:spPr>
          <a:xfrm>
            <a:off x="1996375" y="4870025"/>
            <a:ext cx="6186900" cy="182100"/>
          </a:xfrm>
          <a:prstGeom prst="rect">
            <a:avLst/>
          </a:prstGeom>
        </p:spPr>
        <p:txBody>
          <a:bodyPr anchorCtr="0" anchor="t" bIns="0" lIns="0" spcFirstLastPara="1" rIns="0" wrap="square" tIns="0">
            <a:noAutofit/>
          </a:bodyPr>
          <a:lstStyle>
            <a:lvl1pPr lvl="0" rtl="0">
              <a:spcBef>
                <a:spcPts val="0"/>
              </a:spcBef>
              <a:spcAft>
                <a:spcPts val="0"/>
              </a:spcAft>
              <a:buClr>
                <a:srgbClr val="9E9E9E"/>
              </a:buClr>
              <a:buSzPts val="1000"/>
              <a:buNone/>
              <a:defRPr sz="1000">
                <a:solidFill>
                  <a:srgbClr val="9E9E9E"/>
                </a:solidFill>
              </a:defRPr>
            </a:lvl1pPr>
            <a:lvl2pPr lvl="1" rtl="0">
              <a:spcBef>
                <a:spcPts val="1000"/>
              </a:spcBef>
              <a:spcAft>
                <a:spcPts val="0"/>
              </a:spcAft>
              <a:buSzPts val="1600"/>
              <a:buNone/>
              <a:defRPr/>
            </a:lvl2pPr>
            <a:lvl3pPr lvl="2" rtl="0">
              <a:spcBef>
                <a:spcPts val="1000"/>
              </a:spcBef>
              <a:spcAft>
                <a:spcPts val="0"/>
              </a:spcAft>
              <a:buSzPts val="1600"/>
              <a:buNone/>
              <a:defRPr/>
            </a:lvl3pPr>
            <a:lvl4pPr lvl="3" rtl="0">
              <a:spcBef>
                <a:spcPts val="1000"/>
              </a:spcBef>
              <a:spcAft>
                <a:spcPts val="0"/>
              </a:spcAft>
              <a:buSzPts val="1600"/>
              <a:buNone/>
              <a:defRPr/>
            </a:lvl4pPr>
            <a:lvl5pPr lvl="4" rtl="0">
              <a:spcBef>
                <a:spcPts val="1000"/>
              </a:spcBef>
              <a:spcAft>
                <a:spcPts val="0"/>
              </a:spcAft>
              <a:buSzPts val="1600"/>
              <a:buNone/>
              <a:defRPr/>
            </a:lvl5pPr>
            <a:lvl6pPr lvl="5" rtl="0">
              <a:spcBef>
                <a:spcPts val="1000"/>
              </a:spcBef>
              <a:spcAft>
                <a:spcPts val="0"/>
              </a:spcAft>
              <a:buSzPts val="1600"/>
              <a:buNone/>
              <a:defRPr/>
            </a:lvl6pPr>
            <a:lvl7pPr lvl="6" rtl="0">
              <a:spcBef>
                <a:spcPts val="1000"/>
              </a:spcBef>
              <a:spcAft>
                <a:spcPts val="0"/>
              </a:spcAft>
              <a:buSzPts val="1600"/>
              <a:buNone/>
              <a:defRPr/>
            </a:lvl7pPr>
            <a:lvl8pPr lvl="7" rtl="0">
              <a:spcBef>
                <a:spcPts val="1000"/>
              </a:spcBef>
              <a:spcAft>
                <a:spcPts val="0"/>
              </a:spcAft>
              <a:buSzPts val="1600"/>
              <a:buNone/>
              <a:defRPr/>
            </a:lvl8pPr>
            <a:lvl9pPr lvl="8" rtl="0">
              <a:spcBef>
                <a:spcPts val="1000"/>
              </a:spcBef>
              <a:spcAft>
                <a:spcPts val="1000"/>
              </a:spcAft>
              <a:buSzPts val="1600"/>
              <a:buNone/>
              <a:defRPr/>
            </a:lvl9pPr>
          </a:lstStyle>
          <a:p/>
        </p:txBody>
      </p:sp>
      <p:sp>
        <p:nvSpPr>
          <p:cNvPr id="392" name="Google Shape;392;p50"/>
          <p:cNvSpPr txBox="1"/>
          <p:nvPr>
            <p:ph type="title"/>
          </p:nvPr>
        </p:nvSpPr>
        <p:spPr>
          <a:xfrm>
            <a:off x="1138575" y="1117500"/>
            <a:ext cx="6866700" cy="2603700"/>
          </a:xfrm>
          <a:prstGeom prst="rect">
            <a:avLst/>
          </a:prstGeom>
        </p:spPr>
        <p:txBody>
          <a:bodyPr anchorCtr="0" anchor="ctr" bIns="0" lIns="0" spcFirstLastPara="1" rIns="0" wrap="square" tIns="0">
            <a:noAutofit/>
          </a:bodyPr>
          <a:lstStyle>
            <a:lvl1pPr lvl="0" rtl="0" algn="ctr">
              <a:spcBef>
                <a:spcPts val="0"/>
              </a:spcBef>
              <a:spcAft>
                <a:spcPts val="0"/>
              </a:spcAft>
              <a:buClr>
                <a:schemeClr val="accent4"/>
              </a:buClr>
              <a:buSzPts val="4800"/>
              <a:buNone/>
              <a:defRPr sz="4800">
                <a:solidFill>
                  <a:schemeClr val="accent4"/>
                </a:solidFill>
              </a:defRPr>
            </a:lvl1pPr>
            <a:lvl2pPr lvl="1" rtl="0" algn="ctr">
              <a:spcBef>
                <a:spcPts val="0"/>
              </a:spcBef>
              <a:spcAft>
                <a:spcPts val="0"/>
              </a:spcAft>
              <a:buClr>
                <a:schemeClr val="accent4"/>
              </a:buClr>
              <a:buSzPts val="4800"/>
              <a:buNone/>
              <a:defRPr sz="4800">
                <a:solidFill>
                  <a:schemeClr val="accent4"/>
                </a:solidFill>
              </a:defRPr>
            </a:lvl2pPr>
            <a:lvl3pPr lvl="2" rtl="0" algn="ctr">
              <a:spcBef>
                <a:spcPts val="0"/>
              </a:spcBef>
              <a:spcAft>
                <a:spcPts val="0"/>
              </a:spcAft>
              <a:buClr>
                <a:schemeClr val="accent4"/>
              </a:buClr>
              <a:buSzPts val="4800"/>
              <a:buNone/>
              <a:defRPr sz="4800">
                <a:solidFill>
                  <a:schemeClr val="accent4"/>
                </a:solidFill>
              </a:defRPr>
            </a:lvl3pPr>
            <a:lvl4pPr lvl="3" rtl="0" algn="ctr">
              <a:spcBef>
                <a:spcPts val="0"/>
              </a:spcBef>
              <a:spcAft>
                <a:spcPts val="0"/>
              </a:spcAft>
              <a:buClr>
                <a:schemeClr val="accent4"/>
              </a:buClr>
              <a:buSzPts val="4800"/>
              <a:buNone/>
              <a:defRPr sz="4800">
                <a:solidFill>
                  <a:schemeClr val="accent4"/>
                </a:solidFill>
              </a:defRPr>
            </a:lvl4pPr>
            <a:lvl5pPr lvl="4" rtl="0" algn="ctr">
              <a:spcBef>
                <a:spcPts val="0"/>
              </a:spcBef>
              <a:spcAft>
                <a:spcPts val="0"/>
              </a:spcAft>
              <a:buClr>
                <a:schemeClr val="accent4"/>
              </a:buClr>
              <a:buSzPts val="4800"/>
              <a:buNone/>
              <a:defRPr sz="4800">
                <a:solidFill>
                  <a:schemeClr val="accent4"/>
                </a:solidFill>
              </a:defRPr>
            </a:lvl5pPr>
            <a:lvl6pPr lvl="5" rtl="0" algn="ctr">
              <a:spcBef>
                <a:spcPts val="0"/>
              </a:spcBef>
              <a:spcAft>
                <a:spcPts val="0"/>
              </a:spcAft>
              <a:buClr>
                <a:schemeClr val="accent4"/>
              </a:buClr>
              <a:buSzPts val="4800"/>
              <a:buNone/>
              <a:defRPr sz="4800">
                <a:solidFill>
                  <a:schemeClr val="accent4"/>
                </a:solidFill>
              </a:defRPr>
            </a:lvl6pPr>
            <a:lvl7pPr lvl="6" rtl="0" algn="ctr">
              <a:spcBef>
                <a:spcPts val="0"/>
              </a:spcBef>
              <a:spcAft>
                <a:spcPts val="0"/>
              </a:spcAft>
              <a:buClr>
                <a:schemeClr val="accent4"/>
              </a:buClr>
              <a:buSzPts val="4800"/>
              <a:buNone/>
              <a:defRPr sz="4800">
                <a:solidFill>
                  <a:schemeClr val="accent4"/>
                </a:solidFill>
              </a:defRPr>
            </a:lvl7pPr>
            <a:lvl8pPr lvl="7" rtl="0" algn="ctr">
              <a:spcBef>
                <a:spcPts val="0"/>
              </a:spcBef>
              <a:spcAft>
                <a:spcPts val="0"/>
              </a:spcAft>
              <a:buClr>
                <a:schemeClr val="accent4"/>
              </a:buClr>
              <a:buSzPts val="4800"/>
              <a:buNone/>
              <a:defRPr sz="4800">
                <a:solidFill>
                  <a:schemeClr val="accent4"/>
                </a:solidFill>
              </a:defRPr>
            </a:lvl8pPr>
            <a:lvl9pPr lvl="8" rtl="0" algn="ctr">
              <a:spcBef>
                <a:spcPts val="0"/>
              </a:spcBef>
              <a:spcAft>
                <a:spcPts val="0"/>
              </a:spcAft>
              <a:buClr>
                <a:schemeClr val="accent4"/>
              </a:buClr>
              <a:buSzPts val="4800"/>
              <a:buNone/>
              <a:defRPr sz="4800">
                <a:solidFill>
                  <a:schemeClr val="accent4"/>
                </a:solidFill>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_Title slide - yellow green">
  <p:cSld name="TITLE_1_1_1_1_1_1_3">
    <p:bg>
      <p:bgPr>
        <a:solidFill>
          <a:schemeClr val="accent4"/>
        </a:solidFill>
      </p:bgPr>
    </p:bg>
    <p:spTree>
      <p:nvGrpSpPr>
        <p:cNvPr id="35" name="Shape 35"/>
        <p:cNvGrpSpPr/>
        <p:nvPr/>
      </p:nvGrpSpPr>
      <p:grpSpPr>
        <a:xfrm>
          <a:off x="0" y="0"/>
          <a:ext cx="0" cy="0"/>
          <a:chOff x="0" y="0"/>
          <a:chExt cx="0" cy="0"/>
        </a:xfrm>
      </p:grpSpPr>
      <p:sp>
        <p:nvSpPr>
          <p:cNvPr id="36" name="Google Shape;36;p6"/>
          <p:cNvSpPr txBox="1"/>
          <p:nvPr/>
        </p:nvSpPr>
        <p:spPr>
          <a:xfrm>
            <a:off x="6178575" y="4775625"/>
            <a:ext cx="2653500" cy="319200"/>
          </a:xfrm>
          <a:prstGeom prst="rect">
            <a:avLst/>
          </a:prstGeom>
          <a:noFill/>
          <a:ln>
            <a:noFill/>
          </a:ln>
        </p:spPr>
        <p:txBody>
          <a:bodyPr anchorCtr="0" anchor="ctr" bIns="91425" lIns="0" spcFirstLastPara="1" rIns="0" wrap="square" tIns="91425">
            <a:noAutofit/>
          </a:bodyPr>
          <a:lstStyle/>
          <a:p>
            <a:pPr indent="0" lvl="0" marL="0" rtl="0" algn="r">
              <a:spcBef>
                <a:spcPts val="0"/>
              </a:spcBef>
              <a:spcAft>
                <a:spcPts val="0"/>
              </a:spcAft>
              <a:buNone/>
            </a:pPr>
            <a:r>
              <a:rPr lang="en" sz="1200">
                <a:solidFill>
                  <a:srgbClr val="0F0F12"/>
                </a:solidFill>
                <a:latin typeface="Inter Black"/>
                <a:ea typeface="Inter Black"/>
                <a:cs typeface="Inter Black"/>
                <a:sym typeface="Inter Black"/>
              </a:rPr>
              <a:t>over</a:t>
            </a:r>
            <a:r>
              <a:rPr lang="en" sz="1200">
                <a:solidFill>
                  <a:srgbClr val="0F0F12"/>
                </a:solidFill>
                <a:latin typeface="Inter Light"/>
                <a:ea typeface="Inter Light"/>
                <a:cs typeface="Inter Light"/>
                <a:sym typeface="Inter Light"/>
              </a:rPr>
              <a:t>coming </a:t>
            </a:r>
            <a:r>
              <a:rPr lang="en" sz="1200">
                <a:solidFill>
                  <a:srgbClr val="0F0F12"/>
                </a:solidFill>
                <a:latin typeface="Inter Black"/>
                <a:ea typeface="Inter Black"/>
                <a:cs typeface="Inter Black"/>
                <a:sym typeface="Inter Black"/>
              </a:rPr>
              <a:t>under</a:t>
            </a:r>
            <a:r>
              <a:rPr lang="en" sz="1200">
                <a:solidFill>
                  <a:srgbClr val="0F0F12"/>
                </a:solidFill>
                <a:latin typeface="Inter Light"/>
                <a:ea typeface="Inter Light"/>
                <a:cs typeface="Inter Light"/>
                <a:sym typeface="Inter Light"/>
              </a:rPr>
              <a:t>employment</a:t>
            </a:r>
            <a:endParaRPr sz="1200">
              <a:solidFill>
                <a:srgbClr val="0F0F12"/>
              </a:solidFill>
              <a:latin typeface="Inter Light"/>
              <a:ea typeface="Inter Light"/>
              <a:cs typeface="Inter Light"/>
              <a:sym typeface="Inter Light"/>
            </a:endParaRPr>
          </a:p>
        </p:txBody>
      </p:sp>
      <p:pic>
        <p:nvPicPr>
          <p:cNvPr id="37" name="Google Shape;37;p6"/>
          <p:cNvPicPr preferRelativeResize="0"/>
          <p:nvPr/>
        </p:nvPicPr>
        <p:blipFill rotWithShape="1">
          <a:blip r:embed="rId2">
            <a:alphaModFix/>
          </a:blip>
          <a:srcRect b="1428" l="0" r="0" t="1428"/>
          <a:stretch/>
        </p:blipFill>
        <p:spPr>
          <a:xfrm>
            <a:off x="311700" y="4681475"/>
            <a:ext cx="1371602" cy="507491"/>
          </a:xfrm>
          <a:prstGeom prst="rect">
            <a:avLst/>
          </a:prstGeom>
          <a:noFill/>
          <a:ln>
            <a:noFill/>
          </a:ln>
        </p:spPr>
      </p:pic>
      <p:sp>
        <p:nvSpPr>
          <p:cNvPr id="38" name="Google Shape;38;p6"/>
          <p:cNvSpPr txBox="1"/>
          <p:nvPr>
            <p:ph idx="1" type="subTitle"/>
          </p:nvPr>
        </p:nvSpPr>
        <p:spPr>
          <a:xfrm>
            <a:off x="439625" y="1621075"/>
            <a:ext cx="7285500" cy="319200"/>
          </a:xfrm>
          <a:prstGeom prst="rect">
            <a:avLst/>
          </a:prstGeom>
        </p:spPr>
        <p:txBody>
          <a:bodyPr anchorCtr="0" anchor="t" bIns="0" lIns="0" spcFirstLastPara="1" rIns="0" wrap="square" tIns="0">
            <a:noAutofit/>
          </a:bodyPr>
          <a:lstStyle>
            <a:lvl1pPr lvl="0" rtl="0">
              <a:lnSpc>
                <a:spcPct val="100000"/>
              </a:lnSpc>
              <a:spcBef>
                <a:spcPts val="0"/>
              </a:spcBef>
              <a:spcAft>
                <a:spcPts val="0"/>
              </a:spcAft>
              <a:buClr>
                <a:schemeClr val="dk1"/>
              </a:buClr>
              <a:buSzPts val="1600"/>
              <a:buNone/>
              <a:defRPr>
                <a:solidFill>
                  <a:schemeClr val="dk1"/>
                </a:solidFill>
              </a:defRPr>
            </a:lvl1pPr>
            <a:lvl2pPr lvl="1" rtl="0">
              <a:lnSpc>
                <a:spcPct val="100000"/>
              </a:lnSpc>
              <a:spcBef>
                <a:spcPts val="0"/>
              </a:spcBef>
              <a:spcAft>
                <a:spcPts val="0"/>
              </a:spcAft>
              <a:buClr>
                <a:schemeClr val="dk1"/>
              </a:buClr>
              <a:buSzPts val="1800"/>
              <a:buNone/>
              <a:defRPr sz="1800">
                <a:solidFill>
                  <a:schemeClr val="dk1"/>
                </a:solidFill>
              </a:defRPr>
            </a:lvl2pPr>
            <a:lvl3pPr lvl="2" rtl="0">
              <a:lnSpc>
                <a:spcPct val="100000"/>
              </a:lnSpc>
              <a:spcBef>
                <a:spcPts val="0"/>
              </a:spcBef>
              <a:spcAft>
                <a:spcPts val="0"/>
              </a:spcAft>
              <a:buClr>
                <a:schemeClr val="dk1"/>
              </a:buClr>
              <a:buSzPts val="1800"/>
              <a:buNone/>
              <a:defRPr sz="1800">
                <a:solidFill>
                  <a:schemeClr val="dk1"/>
                </a:solidFill>
              </a:defRPr>
            </a:lvl3pPr>
            <a:lvl4pPr lvl="3" rtl="0">
              <a:lnSpc>
                <a:spcPct val="100000"/>
              </a:lnSpc>
              <a:spcBef>
                <a:spcPts val="0"/>
              </a:spcBef>
              <a:spcAft>
                <a:spcPts val="0"/>
              </a:spcAft>
              <a:buClr>
                <a:schemeClr val="dk1"/>
              </a:buClr>
              <a:buSzPts val="1800"/>
              <a:buNone/>
              <a:defRPr sz="1800">
                <a:solidFill>
                  <a:schemeClr val="dk1"/>
                </a:solidFill>
              </a:defRPr>
            </a:lvl4pPr>
            <a:lvl5pPr lvl="4" rtl="0">
              <a:lnSpc>
                <a:spcPct val="100000"/>
              </a:lnSpc>
              <a:spcBef>
                <a:spcPts val="0"/>
              </a:spcBef>
              <a:spcAft>
                <a:spcPts val="0"/>
              </a:spcAft>
              <a:buClr>
                <a:schemeClr val="dk1"/>
              </a:buClr>
              <a:buSzPts val="1800"/>
              <a:buNone/>
              <a:defRPr sz="1800">
                <a:solidFill>
                  <a:schemeClr val="dk1"/>
                </a:solidFill>
              </a:defRPr>
            </a:lvl5pPr>
            <a:lvl6pPr lvl="5" rtl="0">
              <a:lnSpc>
                <a:spcPct val="100000"/>
              </a:lnSpc>
              <a:spcBef>
                <a:spcPts val="0"/>
              </a:spcBef>
              <a:spcAft>
                <a:spcPts val="0"/>
              </a:spcAft>
              <a:buClr>
                <a:schemeClr val="dk1"/>
              </a:buClr>
              <a:buSzPts val="1800"/>
              <a:buNone/>
              <a:defRPr sz="1800">
                <a:solidFill>
                  <a:schemeClr val="dk1"/>
                </a:solidFill>
              </a:defRPr>
            </a:lvl6pPr>
            <a:lvl7pPr lvl="6" rtl="0">
              <a:lnSpc>
                <a:spcPct val="100000"/>
              </a:lnSpc>
              <a:spcBef>
                <a:spcPts val="0"/>
              </a:spcBef>
              <a:spcAft>
                <a:spcPts val="0"/>
              </a:spcAft>
              <a:buClr>
                <a:schemeClr val="dk1"/>
              </a:buClr>
              <a:buSzPts val="1800"/>
              <a:buNone/>
              <a:defRPr sz="1800">
                <a:solidFill>
                  <a:schemeClr val="dk1"/>
                </a:solidFill>
              </a:defRPr>
            </a:lvl7pPr>
            <a:lvl8pPr lvl="7" rtl="0">
              <a:lnSpc>
                <a:spcPct val="100000"/>
              </a:lnSpc>
              <a:spcBef>
                <a:spcPts val="0"/>
              </a:spcBef>
              <a:spcAft>
                <a:spcPts val="0"/>
              </a:spcAft>
              <a:buClr>
                <a:schemeClr val="dk1"/>
              </a:buClr>
              <a:buSzPts val="1800"/>
              <a:buNone/>
              <a:defRPr sz="1800">
                <a:solidFill>
                  <a:schemeClr val="dk1"/>
                </a:solidFill>
              </a:defRPr>
            </a:lvl8pPr>
            <a:lvl9pPr lvl="8" rtl="0">
              <a:lnSpc>
                <a:spcPct val="100000"/>
              </a:lnSpc>
              <a:spcBef>
                <a:spcPts val="0"/>
              </a:spcBef>
              <a:spcAft>
                <a:spcPts val="0"/>
              </a:spcAft>
              <a:buClr>
                <a:schemeClr val="dk1"/>
              </a:buClr>
              <a:buSzPts val="1800"/>
              <a:buNone/>
              <a:defRPr sz="1800">
                <a:solidFill>
                  <a:schemeClr val="dk1"/>
                </a:solidFill>
              </a:defRPr>
            </a:lvl9pPr>
          </a:lstStyle>
          <a:p/>
        </p:txBody>
      </p:sp>
      <p:sp>
        <p:nvSpPr>
          <p:cNvPr id="39" name="Google Shape;39;p6"/>
          <p:cNvSpPr txBox="1"/>
          <p:nvPr>
            <p:ph type="title"/>
          </p:nvPr>
        </p:nvSpPr>
        <p:spPr>
          <a:xfrm>
            <a:off x="439625" y="2020275"/>
            <a:ext cx="7285500" cy="1568400"/>
          </a:xfrm>
          <a:prstGeom prst="rect">
            <a:avLst/>
          </a:prstGeom>
        </p:spPr>
        <p:txBody>
          <a:bodyPr anchorCtr="0" anchor="t" bIns="0" lIns="0" spcFirstLastPara="1" rIns="0" wrap="square" tIns="0">
            <a:noAutofit/>
          </a:bodyPr>
          <a:lstStyle>
            <a:lvl1pPr lvl="0" rtl="0">
              <a:spcBef>
                <a:spcPts val="0"/>
              </a:spcBef>
              <a:spcAft>
                <a:spcPts val="0"/>
              </a:spcAft>
              <a:buSzPts val="5500"/>
              <a:buNone/>
              <a:defRPr sz="5500"/>
            </a:lvl1pPr>
            <a:lvl2pPr lvl="1" rtl="0">
              <a:spcBef>
                <a:spcPts val="0"/>
              </a:spcBef>
              <a:spcAft>
                <a:spcPts val="0"/>
              </a:spcAft>
              <a:buSzPts val="5500"/>
              <a:buNone/>
              <a:defRPr sz="5500"/>
            </a:lvl2pPr>
            <a:lvl3pPr lvl="2" rtl="0">
              <a:spcBef>
                <a:spcPts val="0"/>
              </a:spcBef>
              <a:spcAft>
                <a:spcPts val="0"/>
              </a:spcAft>
              <a:buSzPts val="5500"/>
              <a:buNone/>
              <a:defRPr sz="5500"/>
            </a:lvl3pPr>
            <a:lvl4pPr lvl="3" rtl="0">
              <a:spcBef>
                <a:spcPts val="0"/>
              </a:spcBef>
              <a:spcAft>
                <a:spcPts val="0"/>
              </a:spcAft>
              <a:buSzPts val="5500"/>
              <a:buNone/>
              <a:defRPr sz="5500"/>
            </a:lvl4pPr>
            <a:lvl5pPr lvl="4" rtl="0">
              <a:spcBef>
                <a:spcPts val="0"/>
              </a:spcBef>
              <a:spcAft>
                <a:spcPts val="0"/>
              </a:spcAft>
              <a:buSzPts val="5500"/>
              <a:buNone/>
              <a:defRPr sz="5500"/>
            </a:lvl5pPr>
            <a:lvl6pPr lvl="5" rtl="0">
              <a:spcBef>
                <a:spcPts val="0"/>
              </a:spcBef>
              <a:spcAft>
                <a:spcPts val="0"/>
              </a:spcAft>
              <a:buSzPts val="5500"/>
              <a:buNone/>
              <a:defRPr sz="5500"/>
            </a:lvl6pPr>
            <a:lvl7pPr lvl="6" rtl="0">
              <a:spcBef>
                <a:spcPts val="0"/>
              </a:spcBef>
              <a:spcAft>
                <a:spcPts val="0"/>
              </a:spcAft>
              <a:buSzPts val="5500"/>
              <a:buNone/>
              <a:defRPr sz="5500"/>
            </a:lvl7pPr>
            <a:lvl8pPr lvl="7" rtl="0">
              <a:spcBef>
                <a:spcPts val="0"/>
              </a:spcBef>
              <a:spcAft>
                <a:spcPts val="0"/>
              </a:spcAft>
              <a:buSzPts val="5500"/>
              <a:buNone/>
              <a:defRPr sz="5500"/>
            </a:lvl8pPr>
            <a:lvl9pPr lvl="8" rtl="0">
              <a:spcBef>
                <a:spcPts val="0"/>
              </a:spcBef>
              <a:spcAft>
                <a:spcPts val="0"/>
              </a:spcAft>
              <a:buSzPts val="5500"/>
              <a:buNone/>
              <a:defRPr sz="5500"/>
            </a:lvl9pPr>
          </a:lstStyle>
          <a:p/>
        </p:txBody>
      </p:sp>
      <p:sp>
        <p:nvSpPr>
          <p:cNvPr id="40" name="Google Shape;40;p6"/>
          <p:cNvSpPr/>
          <p:nvPr/>
        </p:nvSpPr>
        <p:spPr>
          <a:xfrm flipH="1">
            <a:off x="0" y="0"/>
            <a:ext cx="9144000" cy="847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126656"/>
              </a:solidFill>
              <a:latin typeface="Inter"/>
              <a:ea typeface="Inter"/>
              <a:cs typeface="Inter"/>
              <a:sym typeface="Inter"/>
            </a:endParaRPr>
          </a:p>
        </p:txBody>
      </p:sp>
      <p:pic>
        <p:nvPicPr>
          <p:cNvPr id="41" name="Google Shape;41;p6"/>
          <p:cNvPicPr preferRelativeResize="0"/>
          <p:nvPr/>
        </p:nvPicPr>
        <p:blipFill>
          <a:blip r:embed="rId3">
            <a:alphaModFix/>
          </a:blip>
          <a:stretch>
            <a:fillRect/>
          </a:stretch>
        </p:blipFill>
        <p:spPr>
          <a:xfrm>
            <a:off x="7850450" y="219525"/>
            <a:ext cx="981849" cy="458450"/>
          </a:xfrm>
          <a:prstGeom prst="rect">
            <a:avLst/>
          </a:prstGeom>
          <a:noFill/>
          <a:ln>
            <a:noFill/>
          </a:ln>
        </p:spPr>
      </p:pic>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J_Statement highlight - yellow">
  <p:cSld name="SECTION_HEADER_1_3_1_1_1_1">
    <p:spTree>
      <p:nvGrpSpPr>
        <p:cNvPr id="393" name="Shape 393"/>
        <p:cNvGrpSpPr/>
        <p:nvPr/>
      </p:nvGrpSpPr>
      <p:grpSpPr>
        <a:xfrm>
          <a:off x="0" y="0"/>
          <a:ext cx="0" cy="0"/>
          <a:chOff x="0" y="0"/>
          <a:chExt cx="0" cy="0"/>
        </a:xfrm>
      </p:grpSpPr>
      <p:sp>
        <p:nvSpPr>
          <p:cNvPr id="394" name="Google Shape;394;p51"/>
          <p:cNvSpPr txBox="1"/>
          <p:nvPr>
            <p:ph idx="12" type="sldNum"/>
          </p:nvPr>
        </p:nvSpPr>
        <p:spPr>
          <a:xfrm>
            <a:off x="8320058" y="47394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395" name="Google Shape;395;p51"/>
          <p:cNvSpPr txBox="1"/>
          <p:nvPr>
            <p:ph idx="1" type="subTitle"/>
          </p:nvPr>
        </p:nvSpPr>
        <p:spPr>
          <a:xfrm>
            <a:off x="1996375" y="4870025"/>
            <a:ext cx="6186900" cy="182100"/>
          </a:xfrm>
          <a:prstGeom prst="rect">
            <a:avLst/>
          </a:prstGeom>
        </p:spPr>
        <p:txBody>
          <a:bodyPr anchorCtr="0" anchor="t" bIns="0" lIns="0" spcFirstLastPara="1" rIns="0" wrap="square" tIns="0">
            <a:noAutofit/>
          </a:bodyPr>
          <a:lstStyle>
            <a:lvl1pPr lvl="0" rtl="0">
              <a:spcBef>
                <a:spcPts val="0"/>
              </a:spcBef>
              <a:spcAft>
                <a:spcPts val="0"/>
              </a:spcAft>
              <a:buClr>
                <a:srgbClr val="9E9E9E"/>
              </a:buClr>
              <a:buSzPts val="1000"/>
              <a:buNone/>
              <a:defRPr sz="1000">
                <a:solidFill>
                  <a:srgbClr val="9E9E9E"/>
                </a:solidFill>
              </a:defRPr>
            </a:lvl1pPr>
            <a:lvl2pPr lvl="1" rtl="0">
              <a:spcBef>
                <a:spcPts val="1000"/>
              </a:spcBef>
              <a:spcAft>
                <a:spcPts val="0"/>
              </a:spcAft>
              <a:buSzPts val="1600"/>
              <a:buNone/>
              <a:defRPr/>
            </a:lvl2pPr>
            <a:lvl3pPr lvl="2" rtl="0">
              <a:spcBef>
                <a:spcPts val="1000"/>
              </a:spcBef>
              <a:spcAft>
                <a:spcPts val="0"/>
              </a:spcAft>
              <a:buSzPts val="1600"/>
              <a:buNone/>
              <a:defRPr/>
            </a:lvl3pPr>
            <a:lvl4pPr lvl="3" rtl="0">
              <a:spcBef>
                <a:spcPts val="1000"/>
              </a:spcBef>
              <a:spcAft>
                <a:spcPts val="0"/>
              </a:spcAft>
              <a:buSzPts val="1600"/>
              <a:buNone/>
              <a:defRPr/>
            </a:lvl4pPr>
            <a:lvl5pPr lvl="4" rtl="0">
              <a:spcBef>
                <a:spcPts val="1000"/>
              </a:spcBef>
              <a:spcAft>
                <a:spcPts val="0"/>
              </a:spcAft>
              <a:buSzPts val="1600"/>
              <a:buNone/>
              <a:defRPr/>
            </a:lvl5pPr>
            <a:lvl6pPr lvl="5" rtl="0">
              <a:spcBef>
                <a:spcPts val="1000"/>
              </a:spcBef>
              <a:spcAft>
                <a:spcPts val="0"/>
              </a:spcAft>
              <a:buSzPts val="1600"/>
              <a:buNone/>
              <a:defRPr/>
            </a:lvl6pPr>
            <a:lvl7pPr lvl="6" rtl="0">
              <a:spcBef>
                <a:spcPts val="1000"/>
              </a:spcBef>
              <a:spcAft>
                <a:spcPts val="0"/>
              </a:spcAft>
              <a:buSzPts val="1600"/>
              <a:buNone/>
              <a:defRPr/>
            </a:lvl7pPr>
            <a:lvl8pPr lvl="7" rtl="0">
              <a:spcBef>
                <a:spcPts val="1000"/>
              </a:spcBef>
              <a:spcAft>
                <a:spcPts val="0"/>
              </a:spcAft>
              <a:buSzPts val="1600"/>
              <a:buNone/>
              <a:defRPr/>
            </a:lvl8pPr>
            <a:lvl9pPr lvl="8" rtl="0">
              <a:spcBef>
                <a:spcPts val="1000"/>
              </a:spcBef>
              <a:spcAft>
                <a:spcPts val="1000"/>
              </a:spcAft>
              <a:buSzPts val="1600"/>
              <a:buNone/>
              <a:defRPr/>
            </a:lvl9pPr>
          </a:lstStyle>
          <a:p/>
        </p:txBody>
      </p:sp>
      <p:sp>
        <p:nvSpPr>
          <p:cNvPr id="396" name="Google Shape;396;p51"/>
          <p:cNvSpPr txBox="1"/>
          <p:nvPr>
            <p:ph type="title"/>
          </p:nvPr>
        </p:nvSpPr>
        <p:spPr>
          <a:xfrm>
            <a:off x="1138575" y="1117500"/>
            <a:ext cx="6866700" cy="2603700"/>
          </a:xfrm>
          <a:prstGeom prst="rect">
            <a:avLst/>
          </a:prstGeom>
        </p:spPr>
        <p:txBody>
          <a:bodyPr anchorCtr="0" anchor="ctr" bIns="0" lIns="0" spcFirstLastPara="1" rIns="0" wrap="square" tIns="0">
            <a:noAutofit/>
          </a:bodyPr>
          <a:lstStyle>
            <a:lvl1pPr lvl="0" rtl="0" algn="ctr">
              <a:spcBef>
                <a:spcPts val="0"/>
              </a:spcBef>
              <a:spcAft>
                <a:spcPts val="0"/>
              </a:spcAft>
              <a:buClr>
                <a:schemeClr val="accent5"/>
              </a:buClr>
              <a:buSzPts val="4800"/>
              <a:buNone/>
              <a:defRPr sz="4800">
                <a:solidFill>
                  <a:schemeClr val="accent5"/>
                </a:solidFill>
              </a:defRPr>
            </a:lvl1pPr>
            <a:lvl2pPr lvl="1" rtl="0" algn="ctr">
              <a:spcBef>
                <a:spcPts val="0"/>
              </a:spcBef>
              <a:spcAft>
                <a:spcPts val="0"/>
              </a:spcAft>
              <a:buClr>
                <a:schemeClr val="accent5"/>
              </a:buClr>
              <a:buSzPts val="4800"/>
              <a:buNone/>
              <a:defRPr sz="4800">
                <a:solidFill>
                  <a:schemeClr val="accent5"/>
                </a:solidFill>
              </a:defRPr>
            </a:lvl2pPr>
            <a:lvl3pPr lvl="2" rtl="0" algn="ctr">
              <a:spcBef>
                <a:spcPts val="0"/>
              </a:spcBef>
              <a:spcAft>
                <a:spcPts val="0"/>
              </a:spcAft>
              <a:buClr>
                <a:schemeClr val="accent5"/>
              </a:buClr>
              <a:buSzPts val="4800"/>
              <a:buNone/>
              <a:defRPr sz="4800">
                <a:solidFill>
                  <a:schemeClr val="accent5"/>
                </a:solidFill>
              </a:defRPr>
            </a:lvl3pPr>
            <a:lvl4pPr lvl="3" rtl="0" algn="ctr">
              <a:spcBef>
                <a:spcPts val="0"/>
              </a:spcBef>
              <a:spcAft>
                <a:spcPts val="0"/>
              </a:spcAft>
              <a:buClr>
                <a:schemeClr val="accent5"/>
              </a:buClr>
              <a:buSzPts val="4800"/>
              <a:buNone/>
              <a:defRPr sz="4800">
                <a:solidFill>
                  <a:schemeClr val="accent5"/>
                </a:solidFill>
              </a:defRPr>
            </a:lvl4pPr>
            <a:lvl5pPr lvl="4" rtl="0" algn="ctr">
              <a:spcBef>
                <a:spcPts val="0"/>
              </a:spcBef>
              <a:spcAft>
                <a:spcPts val="0"/>
              </a:spcAft>
              <a:buClr>
                <a:schemeClr val="accent5"/>
              </a:buClr>
              <a:buSzPts val="4800"/>
              <a:buNone/>
              <a:defRPr sz="4800">
                <a:solidFill>
                  <a:schemeClr val="accent5"/>
                </a:solidFill>
              </a:defRPr>
            </a:lvl5pPr>
            <a:lvl6pPr lvl="5" rtl="0" algn="ctr">
              <a:spcBef>
                <a:spcPts val="0"/>
              </a:spcBef>
              <a:spcAft>
                <a:spcPts val="0"/>
              </a:spcAft>
              <a:buClr>
                <a:schemeClr val="accent5"/>
              </a:buClr>
              <a:buSzPts val="4800"/>
              <a:buNone/>
              <a:defRPr sz="4800">
                <a:solidFill>
                  <a:schemeClr val="accent5"/>
                </a:solidFill>
              </a:defRPr>
            </a:lvl6pPr>
            <a:lvl7pPr lvl="6" rtl="0" algn="ctr">
              <a:spcBef>
                <a:spcPts val="0"/>
              </a:spcBef>
              <a:spcAft>
                <a:spcPts val="0"/>
              </a:spcAft>
              <a:buClr>
                <a:schemeClr val="accent5"/>
              </a:buClr>
              <a:buSzPts val="4800"/>
              <a:buNone/>
              <a:defRPr sz="4800">
                <a:solidFill>
                  <a:schemeClr val="accent5"/>
                </a:solidFill>
              </a:defRPr>
            </a:lvl7pPr>
            <a:lvl8pPr lvl="7" rtl="0" algn="ctr">
              <a:spcBef>
                <a:spcPts val="0"/>
              </a:spcBef>
              <a:spcAft>
                <a:spcPts val="0"/>
              </a:spcAft>
              <a:buClr>
                <a:schemeClr val="accent5"/>
              </a:buClr>
              <a:buSzPts val="4800"/>
              <a:buNone/>
              <a:defRPr sz="4800">
                <a:solidFill>
                  <a:schemeClr val="accent5"/>
                </a:solidFill>
              </a:defRPr>
            </a:lvl8pPr>
            <a:lvl9pPr lvl="8" rtl="0" algn="ctr">
              <a:spcBef>
                <a:spcPts val="0"/>
              </a:spcBef>
              <a:spcAft>
                <a:spcPts val="0"/>
              </a:spcAft>
              <a:buClr>
                <a:schemeClr val="accent5"/>
              </a:buClr>
              <a:buSzPts val="4800"/>
              <a:buNone/>
              <a:defRPr sz="4800">
                <a:solidFill>
                  <a:schemeClr val="accent5"/>
                </a:solidFill>
              </a:defRPr>
            </a:lvl9pPr>
          </a:lstStyle>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K_1 definition">
  <p:cSld name="SECTION_HEADER_1_1_4">
    <p:spTree>
      <p:nvGrpSpPr>
        <p:cNvPr id="397" name="Shape 397"/>
        <p:cNvGrpSpPr/>
        <p:nvPr/>
      </p:nvGrpSpPr>
      <p:grpSpPr>
        <a:xfrm>
          <a:off x="0" y="0"/>
          <a:ext cx="0" cy="0"/>
          <a:chOff x="0" y="0"/>
          <a:chExt cx="0" cy="0"/>
        </a:xfrm>
      </p:grpSpPr>
      <p:sp>
        <p:nvSpPr>
          <p:cNvPr id="398" name="Google Shape;398;p52"/>
          <p:cNvSpPr/>
          <p:nvPr/>
        </p:nvSpPr>
        <p:spPr>
          <a:xfrm rot="10800000">
            <a:off x="-8400" y="-8425"/>
            <a:ext cx="9152400" cy="46899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126656"/>
              </a:solidFill>
              <a:latin typeface="Inter"/>
              <a:ea typeface="Inter"/>
              <a:cs typeface="Inter"/>
              <a:sym typeface="Inter"/>
            </a:endParaRPr>
          </a:p>
        </p:txBody>
      </p:sp>
      <p:sp>
        <p:nvSpPr>
          <p:cNvPr id="399" name="Google Shape;399;p52"/>
          <p:cNvSpPr txBox="1"/>
          <p:nvPr>
            <p:ph idx="12" type="sldNum"/>
          </p:nvPr>
        </p:nvSpPr>
        <p:spPr>
          <a:xfrm>
            <a:off x="8320058" y="47394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400" name="Google Shape;400;p52"/>
          <p:cNvSpPr txBox="1"/>
          <p:nvPr>
            <p:ph idx="1" type="subTitle"/>
          </p:nvPr>
        </p:nvSpPr>
        <p:spPr>
          <a:xfrm>
            <a:off x="431725" y="1797275"/>
            <a:ext cx="2996100" cy="1876200"/>
          </a:xfrm>
          <a:prstGeom prst="rect">
            <a:avLst/>
          </a:prstGeom>
          <a:solidFill>
            <a:schemeClr val="accent1"/>
          </a:solidFill>
        </p:spPr>
        <p:txBody>
          <a:bodyPr anchorCtr="0" anchor="ctr" bIns="182875" lIns="182875" spcFirstLastPara="1" rIns="182875" wrap="square" tIns="182875">
            <a:noAutofit/>
          </a:bodyPr>
          <a:lstStyle>
            <a:lvl1pPr lvl="0" rtl="0">
              <a:spcBef>
                <a:spcPts val="0"/>
              </a:spcBef>
              <a:spcAft>
                <a:spcPts val="0"/>
              </a:spcAft>
              <a:buClr>
                <a:schemeClr val="lt1"/>
              </a:buClr>
              <a:buSzPts val="1800"/>
              <a:buNone/>
              <a:defRPr b="1" sz="1800">
                <a:solidFill>
                  <a:schemeClr val="lt1"/>
                </a:solidFill>
              </a:defRPr>
            </a:lvl1pPr>
            <a:lvl2pPr lvl="1" rtl="0">
              <a:spcBef>
                <a:spcPts val="1000"/>
              </a:spcBef>
              <a:spcAft>
                <a:spcPts val="0"/>
              </a:spcAft>
              <a:buClr>
                <a:schemeClr val="lt1"/>
              </a:buClr>
              <a:buSzPts val="1800"/>
              <a:buNone/>
              <a:defRPr b="1" sz="1800">
                <a:solidFill>
                  <a:schemeClr val="lt1"/>
                </a:solidFill>
              </a:defRPr>
            </a:lvl2pPr>
            <a:lvl3pPr lvl="2" rtl="0">
              <a:spcBef>
                <a:spcPts val="1000"/>
              </a:spcBef>
              <a:spcAft>
                <a:spcPts val="0"/>
              </a:spcAft>
              <a:buClr>
                <a:schemeClr val="lt1"/>
              </a:buClr>
              <a:buSzPts val="1800"/>
              <a:buNone/>
              <a:defRPr b="1" sz="1800">
                <a:solidFill>
                  <a:schemeClr val="lt1"/>
                </a:solidFill>
              </a:defRPr>
            </a:lvl3pPr>
            <a:lvl4pPr lvl="3" rtl="0">
              <a:spcBef>
                <a:spcPts val="1000"/>
              </a:spcBef>
              <a:spcAft>
                <a:spcPts val="0"/>
              </a:spcAft>
              <a:buClr>
                <a:schemeClr val="lt1"/>
              </a:buClr>
              <a:buSzPts val="1800"/>
              <a:buNone/>
              <a:defRPr b="1" sz="1800">
                <a:solidFill>
                  <a:schemeClr val="lt1"/>
                </a:solidFill>
              </a:defRPr>
            </a:lvl4pPr>
            <a:lvl5pPr lvl="4" rtl="0">
              <a:spcBef>
                <a:spcPts val="1000"/>
              </a:spcBef>
              <a:spcAft>
                <a:spcPts val="0"/>
              </a:spcAft>
              <a:buClr>
                <a:schemeClr val="lt1"/>
              </a:buClr>
              <a:buSzPts val="1800"/>
              <a:buNone/>
              <a:defRPr b="1" sz="1800">
                <a:solidFill>
                  <a:schemeClr val="lt1"/>
                </a:solidFill>
              </a:defRPr>
            </a:lvl5pPr>
            <a:lvl6pPr lvl="5" rtl="0">
              <a:spcBef>
                <a:spcPts val="1000"/>
              </a:spcBef>
              <a:spcAft>
                <a:spcPts val="0"/>
              </a:spcAft>
              <a:buClr>
                <a:schemeClr val="lt1"/>
              </a:buClr>
              <a:buSzPts val="1800"/>
              <a:buNone/>
              <a:defRPr b="1" sz="1800">
                <a:solidFill>
                  <a:schemeClr val="lt1"/>
                </a:solidFill>
              </a:defRPr>
            </a:lvl6pPr>
            <a:lvl7pPr lvl="6" rtl="0">
              <a:spcBef>
                <a:spcPts val="1000"/>
              </a:spcBef>
              <a:spcAft>
                <a:spcPts val="0"/>
              </a:spcAft>
              <a:buClr>
                <a:schemeClr val="lt1"/>
              </a:buClr>
              <a:buSzPts val="1800"/>
              <a:buNone/>
              <a:defRPr b="1" sz="1800">
                <a:solidFill>
                  <a:schemeClr val="lt1"/>
                </a:solidFill>
              </a:defRPr>
            </a:lvl7pPr>
            <a:lvl8pPr lvl="7" rtl="0">
              <a:spcBef>
                <a:spcPts val="1000"/>
              </a:spcBef>
              <a:spcAft>
                <a:spcPts val="0"/>
              </a:spcAft>
              <a:buClr>
                <a:schemeClr val="lt1"/>
              </a:buClr>
              <a:buSzPts val="1800"/>
              <a:buNone/>
              <a:defRPr b="1" sz="1800">
                <a:solidFill>
                  <a:schemeClr val="lt1"/>
                </a:solidFill>
              </a:defRPr>
            </a:lvl8pPr>
            <a:lvl9pPr lvl="8" rtl="0">
              <a:spcBef>
                <a:spcPts val="1000"/>
              </a:spcBef>
              <a:spcAft>
                <a:spcPts val="1000"/>
              </a:spcAft>
              <a:buClr>
                <a:schemeClr val="lt1"/>
              </a:buClr>
              <a:buSzPts val="1800"/>
              <a:buNone/>
              <a:defRPr b="1" sz="1800">
                <a:solidFill>
                  <a:schemeClr val="lt1"/>
                </a:solidFill>
              </a:defRPr>
            </a:lvl9pPr>
          </a:lstStyle>
          <a:p/>
        </p:txBody>
      </p:sp>
      <p:sp>
        <p:nvSpPr>
          <p:cNvPr id="401" name="Google Shape;401;p52"/>
          <p:cNvSpPr txBox="1"/>
          <p:nvPr>
            <p:ph idx="2" type="body"/>
          </p:nvPr>
        </p:nvSpPr>
        <p:spPr>
          <a:xfrm>
            <a:off x="3427825" y="1797275"/>
            <a:ext cx="5284500" cy="1876200"/>
          </a:xfrm>
          <a:prstGeom prst="rect">
            <a:avLst/>
          </a:prstGeom>
          <a:solidFill>
            <a:schemeClr val="lt1"/>
          </a:solidFill>
        </p:spPr>
        <p:txBody>
          <a:bodyPr anchorCtr="0" anchor="ctr" bIns="182875" lIns="182875" spcFirstLastPara="1" rIns="182875" wrap="square" tIns="182875">
            <a:noAutofit/>
          </a:bodyPr>
          <a:lstStyle>
            <a:lvl1pPr indent="-317500" lvl="0" marL="457200" rtl="0">
              <a:spcBef>
                <a:spcPts val="0"/>
              </a:spcBef>
              <a:spcAft>
                <a:spcPts val="0"/>
              </a:spcAft>
              <a:buSzPts val="1400"/>
              <a:buChar char="●"/>
              <a:defRPr sz="1400"/>
            </a:lvl1pPr>
            <a:lvl2pPr indent="-317500" lvl="1" marL="914400" rtl="0">
              <a:spcBef>
                <a:spcPts val="1000"/>
              </a:spcBef>
              <a:spcAft>
                <a:spcPts val="0"/>
              </a:spcAft>
              <a:buSzPts val="1400"/>
              <a:buChar char="●"/>
              <a:defRPr sz="1400"/>
            </a:lvl2pPr>
            <a:lvl3pPr indent="-317500" lvl="2" marL="1371600" rtl="0">
              <a:spcBef>
                <a:spcPts val="1000"/>
              </a:spcBef>
              <a:spcAft>
                <a:spcPts val="0"/>
              </a:spcAft>
              <a:buSzPts val="1400"/>
              <a:buChar char="●"/>
              <a:defRPr sz="1400"/>
            </a:lvl3pPr>
            <a:lvl4pPr indent="-317500" lvl="3" marL="1828800" rtl="0">
              <a:spcBef>
                <a:spcPts val="1000"/>
              </a:spcBef>
              <a:spcAft>
                <a:spcPts val="0"/>
              </a:spcAft>
              <a:buSzPts val="1400"/>
              <a:buChar char="●"/>
              <a:defRPr sz="1400"/>
            </a:lvl4pPr>
            <a:lvl5pPr indent="-317500" lvl="4" marL="2286000" rtl="0">
              <a:spcBef>
                <a:spcPts val="1000"/>
              </a:spcBef>
              <a:spcAft>
                <a:spcPts val="0"/>
              </a:spcAft>
              <a:buSzPts val="1400"/>
              <a:buChar char="●"/>
              <a:defRPr sz="1400"/>
            </a:lvl5pPr>
            <a:lvl6pPr indent="-317500" lvl="5" marL="2743200" rtl="0">
              <a:spcBef>
                <a:spcPts val="1000"/>
              </a:spcBef>
              <a:spcAft>
                <a:spcPts val="0"/>
              </a:spcAft>
              <a:buSzPts val="1400"/>
              <a:buChar char="●"/>
              <a:defRPr sz="1400"/>
            </a:lvl6pPr>
            <a:lvl7pPr indent="-317500" lvl="6" marL="3200400" rtl="0">
              <a:spcBef>
                <a:spcPts val="1000"/>
              </a:spcBef>
              <a:spcAft>
                <a:spcPts val="0"/>
              </a:spcAft>
              <a:buSzPts val="1400"/>
              <a:buChar char="●"/>
              <a:defRPr sz="1400"/>
            </a:lvl7pPr>
            <a:lvl8pPr indent="-317500" lvl="7" marL="3657600" rtl="0">
              <a:spcBef>
                <a:spcPts val="1000"/>
              </a:spcBef>
              <a:spcAft>
                <a:spcPts val="0"/>
              </a:spcAft>
              <a:buSzPts val="1400"/>
              <a:buChar char="●"/>
              <a:defRPr sz="1400"/>
            </a:lvl8pPr>
            <a:lvl9pPr indent="-317500" lvl="8" marL="4114800" rtl="0">
              <a:spcBef>
                <a:spcPts val="1000"/>
              </a:spcBef>
              <a:spcAft>
                <a:spcPts val="1000"/>
              </a:spcAft>
              <a:buSzPts val="1400"/>
              <a:buChar char="●"/>
              <a:defRPr sz="1400"/>
            </a:lvl9pPr>
          </a:lstStyle>
          <a:p/>
        </p:txBody>
      </p:sp>
      <p:sp>
        <p:nvSpPr>
          <p:cNvPr id="402" name="Google Shape;402;p52"/>
          <p:cNvSpPr txBox="1"/>
          <p:nvPr>
            <p:ph idx="3" type="subTitle"/>
          </p:nvPr>
        </p:nvSpPr>
        <p:spPr>
          <a:xfrm>
            <a:off x="1996375" y="4870025"/>
            <a:ext cx="6186900" cy="182100"/>
          </a:xfrm>
          <a:prstGeom prst="rect">
            <a:avLst/>
          </a:prstGeom>
        </p:spPr>
        <p:txBody>
          <a:bodyPr anchorCtr="0" anchor="t" bIns="0" lIns="0" spcFirstLastPara="1" rIns="0" wrap="square" tIns="0">
            <a:noAutofit/>
          </a:bodyPr>
          <a:lstStyle>
            <a:lvl1pPr lvl="0" rtl="0">
              <a:spcBef>
                <a:spcPts val="0"/>
              </a:spcBef>
              <a:spcAft>
                <a:spcPts val="0"/>
              </a:spcAft>
              <a:buClr>
                <a:srgbClr val="9E9E9E"/>
              </a:buClr>
              <a:buSzPts val="1000"/>
              <a:buNone/>
              <a:defRPr sz="1000">
                <a:solidFill>
                  <a:srgbClr val="9E9E9E"/>
                </a:solidFill>
              </a:defRPr>
            </a:lvl1pPr>
            <a:lvl2pPr lvl="1" rtl="0">
              <a:spcBef>
                <a:spcPts val="1000"/>
              </a:spcBef>
              <a:spcAft>
                <a:spcPts val="0"/>
              </a:spcAft>
              <a:buSzPts val="1600"/>
              <a:buNone/>
              <a:defRPr/>
            </a:lvl2pPr>
            <a:lvl3pPr lvl="2" rtl="0">
              <a:spcBef>
                <a:spcPts val="1000"/>
              </a:spcBef>
              <a:spcAft>
                <a:spcPts val="0"/>
              </a:spcAft>
              <a:buSzPts val="1600"/>
              <a:buNone/>
              <a:defRPr/>
            </a:lvl3pPr>
            <a:lvl4pPr lvl="3" rtl="0">
              <a:spcBef>
                <a:spcPts val="1000"/>
              </a:spcBef>
              <a:spcAft>
                <a:spcPts val="0"/>
              </a:spcAft>
              <a:buSzPts val="1600"/>
              <a:buNone/>
              <a:defRPr/>
            </a:lvl4pPr>
            <a:lvl5pPr lvl="4" rtl="0">
              <a:spcBef>
                <a:spcPts val="1000"/>
              </a:spcBef>
              <a:spcAft>
                <a:spcPts val="0"/>
              </a:spcAft>
              <a:buSzPts val="1600"/>
              <a:buNone/>
              <a:defRPr/>
            </a:lvl5pPr>
            <a:lvl6pPr lvl="5" rtl="0">
              <a:spcBef>
                <a:spcPts val="1000"/>
              </a:spcBef>
              <a:spcAft>
                <a:spcPts val="0"/>
              </a:spcAft>
              <a:buSzPts val="1600"/>
              <a:buNone/>
              <a:defRPr/>
            </a:lvl6pPr>
            <a:lvl7pPr lvl="6" rtl="0">
              <a:spcBef>
                <a:spcPts val="1000"/>
              </a:spcBef>
              <a:spcAft>
                <a:spcPts val="0"/>
              </a:spcAft>
              <a:buSzPts val="1600"/>
              <a:buNone/>
              <a:defRPr/>
            </a:lvl7pPr>
            <a:lvl8pPr lvl="7" rtl="0">
              <a:spcBef>
                <a:spcPts val="1000"/>
              </a:spcBef>
              <a:spcAft>
                <a:spcPts val="0"/>
              </a:spcAft>
              <a:buSzPts val="1600"/>
              <a:buNone/>
              <a:defRPr/>
            </a:lvl8pPr>
            <a:lvl9pPr lvl="8" rtl="0">
              <a:spcBef>
                <a:spcPts val="1000"/>
              </a:spcBef>
              <a:spcAft>
                <a:spcPts val="1000"/>
              </a:spcAft>
              <a:buSzPts val="1600"/>
              <a:buNone/>
              <a:defRPr/>
            </a:lvl9pPr>
          </a:lstStyle>
          <a:p/>
        </p:txBody>
      </p:sp>
      <p:sp>
        <p:nvSpPr>
          <p:cNvPr id="403" name="Google Shape;403;p52"/>
          <p:cNvSpPr txBox="1"/>
          <p:nvPr>
            <p:ph type="title"/>
          </p:nvPr>
        </p:nvSpPr>
        <p:spPr>
          <a:xfrm>
            <a:off x="431725" y="368825"/>
            <a:ext cx="8280600" cy="572700"/>
          </a:xfrm>
          <a:prstGeom prst="rect">
            <a:avLst/>
          </a:prstGeom>
        </p:spPr>
        <p:txBody>
          <a:bodyPr anchorCtr="0" anchor="t" bIns="0" lIns="0" spcFirstLastPara="1" rIns="0" wrap="square" tIns="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K_2 definitions">
  <p:cSld name="SECTION_HEADER_1_1_3_2">
    <p:spTree>
      <p:nvGrpSpPr>
        <p:cNvPr id="404" name="Shape 404"/>
        <p:cNvGrpSpPr/>
        <p:nvPr/>
      </p:nvGrpSpPr>
      <p:grpSpPr>
        <a:xfrm>
          <a:off x="0" y="0"/>
          <a:ext cx="0" cy="0"/>
          <a:chOff x="0" y="0"/>
          <a:chExt cx="0" cy="0"/>
        </a:xfrm>
      </p:grpSpPr>
      <p:sp>
        <p:nvSpPr>
          <p:cNvPr id="405" name="Google Shape;405;p53"/>
          <p:cNvSpPr/>
          <p:nvPr/>
        </p:nvSpPr>
        <p:spPr>
          <a:xfrm rot="10800000">
            <a:off x="-8400" y="-8425"/>
            <a:ext cx="9152400" cy="46899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126656"/>
              </a:solidFill>
              <a:latin typeface="Inter"/>
              <a:ea typeface="Inter"/>
              <a:cs typeface="Inter"/>
              <a:sym typeface="Inter"/>
            </a:endParaRPr>
          </a:p>
        </p:txBody>
      </p:sp>
      <p:sp>
        <p:nvSpPr>
          <p:cNvPr id="406" name="Google Shape;406;p53"/>
          <p:cNvSpPr txBox="1"/>
          <p:nvPr>
            <p:ph idx="1" type="body"/>
          </p:nvPr>
        </p:nvSpPr>
        <p:spPr>
          <a:xfrm>
            <a:off x="3427825" y="1118350"/>
            <a:ext cx="5284500" cy="1552200"/>
          </a:xfrm>
          <a:prstGeom prst="rect">
            <a:avLst/>
          </a:prstGeom>
          <a:solidFill>
            <a:schemeClr val="lt1"/>
          </a:solidFill>
        </p:spPr>
        <p:txBody>
          <a:bodyPr anchorCtr="0" anchor="ctr" bIns="182875" lIns="182875" spcFirstLastPara="1" rIns="182875" wrap="square" tIns="182875">
            <a:noAutofit/>
          </a:bodyPr>
          <a:lstStyle>
            <a:lvl1pPr indent="-317500" lvl="0" marL="457200" rtl="0">
              <a:spcBef>
                <a:spcPts val="0"/>
              </a:spcBef>
              <a:spcAft>
                <a:spcPts val="0"/>
              </a:spcAft>
              <a:buSzPts val="1400"/>
              <a:buChar char="●"/>
              <a:defRPr sz="1400"/>
            </a:lvl1pPr>
            <a:lvl2pPr indent="-317500" lvl="1" marL="914400" rtl="0">
              <a:spcBef>
                <a:spcPts val="1000"/>
              </a:spcBef>
              <a:spcAft>
                <a:spcPts val="0"/>
              </a:spcAft>
              <a:buSzPts val="1400"/>
              <a:buChar char="●"/>
              <a:defRPr sz="1400"/>
            </a:lvl2pPr>
            <a:lvl3pPr indent="-317500" lvl="2" marL="1371600" rtl="0">
              <a:spcBef>
                <a:spcPts val="1000"/>
              </a:spcBef>
              <a:spcAft>
                <a:spcPts val="0"/>
              </a:spcAft>
              <a:buSzPts val="1400"/>
              <a:buChar char="●"/>
              <a:defRPr sz="1400"/>
            </a:lvl3pPr>
            <a:lvl4pPr indent="-317500" lvl="3" marL="1828800" rtl="0">
              <a:spcBef>
                <a:spcPts val="1000"/>
              </a:spcBef>
              <a:spcAft>
                <a:spcPts val="0"/>
              </a:spcAft>
              <a:buSzPts val="1400"/>
              <a:buChar char="●"/>
              <a:defRPr sz="1400"/>
            </a:lvl4pPr>
            <a:lvl5pPr indent="-317500" lvl="4" marL="2286000" rtl="0">
              <a:spcBef>
                <a:spcPts val="1000"/>
              </a:spcBef>
              <a:spcAft>
                <a:spcPts val="0"/>
              </a:spcAft>
              <a:buSzPts val="1400"/>
              <a:buChar char="●"/>
              <a:defRPr sz="1400"/>
            </a:lvl5pPr>
            <a:lvl6pPr indent="-317500" lvl="5" marL="2743200" rtl="0">
              <a:spcBef>
                <a:spcPts val="1000"/>
              </a:spcBef>
              <a:spcAft>
                <a:spcPts val="0"/>
              </a:spcAft>
              <a:buSzPts val="1400"/>
              <a:buChar char="●"/>
              <a:defRPr sz="1400"/>
            </a:lvl6pPr>
            <a:lvl7pPr indent="-317500" lvl="6" marL="3200400" rtl="0">
              <a:spcBef>
                <a:spcPts val="1000"/>
              </a:spcBef>
              <a:spcAft>
                <a:spcPts val="0"/>
              </a:spcAft>
              <a:buSzPts val="1400"/>
              <a:buChar char="●"/>
              <a:defRPr sz="1400"/>
            </a:lvl7pPr>
            <a:lvl8pPr indent="-317500" lvl="7" marL="3657600" rtl="0">
              <a:spcBef>
                <a:spcPts val="1000"/>
              </a:spcBef>
              <a:spcAft>
                <a:spcPts val="0"/>
              </a:spcAft>
              <a:buSzPts val="1400"/>
              <a:buChar char="●"/>
              <a:defRPr sz="1400"/>
            </a:lvl8pPr>
            <a:lvl9pPr indent="-317500" lvl="8" marL="4114800" rtl="0">
              <a:spcBef>
                <a:spcPts val="1000"/>
              </a:spcBef>
              <a:spcAft>
                <a:spcPts val="1000"/>
              </a:spcAft>
              <a:buSzPts val="1400"/>
              <a:buChar char="●"/>
              <a:defRPr sz="1400"/>
            </a:lvl9pPr>
          </a:lstStyle>
          <a:p/>
        </p:txBody>
      </p:sp>
      <p:sp>
        <p:nvSpPr>
          <p:cNvPr id="407" name="Google Shape;407;p53"/>
          <p:cNvSpPr txBox="1"/>
          <p:nvPr>
            <p:ph idx="12" type="sldNum"/>
          </p:nvPr>
        </p:nvSpPr>
        <p:spPr>
          <a:xfrm>
            <a:off x="8320058" y="47394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408" name="Google Shape;408;p53"/>
          <p:cNvSpPr txBox="1"/>
          <p:nvPr>
            <p:ph idx="2" type="subTitle"/>
          </p:nvPr>
        </p:nvSpPr>
        <p:spPr>
          <a:xfrm>
            <a:off x="431725" y="1118338"/>
            <a:ext cx="2996100" cy="1552200"/>
          </a:xfrm>
          <a:prstGeom prst="rect">
            <a:avLst/>
          </a:prstGeom>
          <a:solidFill>
            <a:schemeClr val="accent1"/>
          </a:solidFill>
        </p:spPr>
        <p:txBody>
          <a:bodyPr anchorCtr="0" anchor="ctr" bIns="182875" lIns="182875" spcFirstLastPara="1" rIns="182875" wrap="square" tIns="182875">
            <a:noAutofit/>
          </a:bodyPr>
          <a:lstStyle>
            <a:lvl1pPr lvl="0" rtl="0">
              <a:spcBef>
                <a:spcPts val="0"/>
              </a:spcBef>
              <a:spcAft>
                <a:spcPts val="0"/>
              </a:spcAft>
              <a:buClr>
                <a:schemeClr val="lt1"/>
              </a:buClr>
              <a:buSzPts val="1800"/>
              <a:buNone/>
              <a:defRPr b="1" sz="1800">
                <a:solidFill>
                  <a:schemeClr val="lt1"/>
                </a:solidFill>
              </a:defRPr>
            </a:lvl1pPr>
            <a:lvl2pPr lvl="1" rtl="0">
              <a:spcBef>
                <a:spcPts val="1000"/>
              </a:spcBef>
              <a:spcAft>
                <a:spcPts val="0"/>
              </a:spcAft>
              <a:buClr>
                <a:schemeClr val="lt1"/>
              </a:buClr>
              <a:buSzPts val="1800"/>
              <a:buNone/>
              <a:defRPr b="1" sz="1800">
                <a:solidFill>
                  <a:schemeClr val="lt1"/>
                </a:solidFill>
              </a:defRPr>
            </a:lvl2pPr>
            <a:lvl3pPr lvl="2" rtl="0">
              <a:spcBef>
                <a:spcPts val="1000"/>
              </a:spcBef>
              <a:spcAft>
                <a:spcPts val="0"/>
              </a:spcAft>
              <a:buClr>
                <a:schemeClr val="lt1"/>
              </a:buClr>
              <a:buSzPts val="1800"/>
              <a:buNone/>
              <a:defRPr b="1" sz="1800">
                <a:solidFill>
                  <a:schemeClr val="lt1"/>
                </a:solidFill>
              </a:defRPr>
            </a:lvl3pPr>
            <a:lvl4pPr lvl="3" rtl="0">
              <a:spcBef>
                <a:spcPts val="1000"/>
              </a:spcBef>
              <a:spcAft>
                <a:spcPts val="0"/>
              </a:spcAft>
              <a:buClr>
                <a:schemeClr val="lt1"/>
              </a:buClr>
              <a:buSzPts val="1800"/>
              <a:buNone/>
              <a:defRPr b="1" sz="1800">
                <a:solidFill>
                  <a:schemeClr val="lt1"/>
                </a:solidFill>
              </a:defRPr>
            </a:lvl4pPr>
            <a:lvl5pPr lvl="4" rtl="0">
              <a:spcBef>
                <a:spcPts val="1000"/>
              </a:spcBef>
              <a:spcAft>
                <a:spcPts val="0"/>
              </a:spcAft>
              <a:buClr>
                <a:schemeClr val="lt1"/>
              </a:buClr>
              <a:buSzPts val="1800"/>
              <a:buNone/>
              <a:defRPr b="1" sz="1800">
                <a:solidFill>
                  <a:schemeClr val="lt1"/>
                </a:solidFill>
              </a:defRPr>
            </a:lvl5pPr>
            <a:lvl6pPr lvl="5" rtl="0">
              <a:spcBef>
                <a:spcPts val="1000"/>
              </a:spcBef>
              <a:spcAft>
                <a:spcPts val="0"/>
              </a:spcAft>
              <a:buClr>
                <a:schemeClr val="lt1"/>
              </a:buClr>
              <a:buSzPts val="1800"/>
              <a:buNone/>
              <a:defRPr b="1" sz="1800">
                <a:solidFill>
                  <a:schemeClr val="lt1"/>
                </a:solidFill>
              </a:defRPr>
            </a:lvl6pPr>
            <a:lvl7pPr lvl="6" rtl="0">
              <a:spcBef>
                <a:spcPts val="1000"/>
              </a:spcBef>
              <a:spcAft>
                <a:spcPts val="0"/>
              </a:spcAft>
              <a:buClr>
                <a:schemeClr val="lt1"/>
              </a:buClr>
              <a:buSzPts val="1800"/>
              <a:buNone/>
              <a:defRPr b="1" sz="1800">
                <a:solidFill>
                  <a:schemeClr val="lt1"/>
                </a:solidFill>
              </a:defRPr>
            </a:lvl7pPr>
            <a:lvl8pPr lvl="7" rtl="0">
              <a:spcBef>
                <a:spcPts val="1000"/>
              </a:spcBef>
              <a:spcAft>
                <a:spcPts val="0"/>
              </a:spcAft>
              <a:buClr>
                <a:schemeClr val="lt1"/>
              </a:buClr>
              <a:buSzPts val="1800"/>
              <a:buNone/>
              <a:defRPr b="1" sz="1800">
                <a:solidFill>
                  <a:schemeClr val="lt1"/>
                </a:solidFill>
              </a:defRPr>
            </a:lvl8pPr>
            <a:lvl9pPr lvl="8" rtl="0">
              <a:spcBef>
                <a:spcPts val="1000"/>
              </a:spcBef>
              <a:spcAft>
                <a:spcPts val="1000"/>
              </a:spcAft>
              <a:buClr>
                <a:schemeClr val="lt1"/>
              </a:buClr>
              <a:buSzPts val="1800"/>
              <a:buNone/>
              <a:defRPr b="1" sz="1800">
                <a:solidFill>
                  <a:schemeClr val="lt1"/>
                </a:solidFill>
              </a:defRPr>
            </a:lvl9pPr>
          </a:lstStyle>
          <a:p/>
        </p:txBody>
      </p:sp>
      <p:sp>
        <p:nvSpPr>
          <p:cNvPr id="409" name="Google Shape;409;p53"/>
          <p:cNvSpPr txBox="1"/>
          <p:nvPr>
            <p:ph idx="3" type="subTitle"/>
          </p:nvPr>
        </p:nvSpPr>
        <p:spPr>
          <a:xfrm>
            <a:off x="431725" y="2890790"/>
            <a:ext cx="2996100" cy="1552200"/>
          </a:xfrm>
          <a:prstGeom prst="rect">
            <a:avLst/>
          </a:prstGeom>
          <a:solidFill>
            <a:schemeClr val="accent2"/>
          </a:solidFill>
        </p:spPr>
        <p:txBody>
          <a:bodyPr anchorCtr="0" anchor="ctr" bIns="182875" lIns="182875" spcFirstLastPara="1" rIns="182875" wrap="square" tIns="182875">
            <a:noAutofit/>
          </a:bodyPr>
          <a:lstStyle>
            <a:lvl1pPr lvl="0" rtl="0">
              <a:spcBef>
                <a:spcPts val="0"/>
              </a:spcBef>
              <a:spcAft>
                <a:spcPts val="0"/>
              </a:spcAft>
              <a:buClr>
                <a:schemeClr val="lt1"/>
              </a:buClr>
              <a:buSzPts val="1800"/>
              <a:buNone/>
              <a:defRPr b="1" sz="1800">
                <a:solidFill>
                  <a:schemeClr val="lt1"/>
                </a:solidFill>
              </a:defRPr>
            </a:lvl1pPr>
            <a:lvl2pPr lvl="1" rtl="0">
              <a:spcBef>
                <a:spcPts val="1000"/>
              </a:spcBef>
              <a:spcAft>
                <a:spcPts val="0"/>
              </a:spcAft>
              <a:buClr>
                <a:schemeClr val="lt1"/>
              </a:buClr>
              <a:buSzPts val="1800"/>
              <a:buNone/>
              <a:defRPr b="1" sz="1800">
                <a:solidFill>
                  <a:schemeClr val="lt1"/>
                </a:solidFill>
              </a:defRPr>
            </a:lvl2pPr>
            <a:lvl3pPr lvl="2" rtl="0">
              <a:spcBef>
                <a:spcPts val="1000"/>
              </a:spcBef>
              <a:spcAft>
                <a:spcPts val="0"/>
              </a:spcAft>
              <a:buClr>
                <a:schemeClr val="lt1"/>
              </a:buClr>
              <a:buSzPts val="1800"/>
              <a:buNone/>
              <a:defRPr b="1" sz="1800">
                <a:solidFill>
                  <a:schemeClr val="lt1"/>
                </a:solidFill>
              </a:defRPr>
            </a:lvl3pPr>
            <a:lvl4pPr lvl="3" rtl="0">
              <a:spcBef>
                <a:spcPts val="1000"/>
              </a:spcBef>
              <a:spcAft>
                <a:spcPts val="0"/>
              </a:spcAft>
              <a:buClr>
                <a:schemeClr val="lt1"/>
              </a:buClr>
              <a:buSzPts val="1800"/>
              <a:buNone/>
              <a:defRPr b="1" sz="1800">
                <a:solidFill>
                  <a:schemeClr val="lt1"/>
                </a:solidFill>
              </a:defRPr>
            </a:lvl4pPr>
            <a:lvl5pPr lvl="4" rtl="0">
              <a:spcBef>
                <a:spcPts val="1000"/>
              </a:spcBef>
              <a:spcAft>
                <a:spcPts val="0"/>
              </a:spcAft>
              <a:buClr>
                <a:schemeClr val="lt1"/>
              </a:buClr>
              <a:buSzPts val="1800"/>
              <a:buNone/>
              <a:defRPr b="1" sz="1800">
                <a:solidFill>
                  <a:schemeClr val="lt1"/>
                </a:solidFill>
              </a:defRPr>
            </a:lvl5pPr>
            <a:lvl6pPr lvl="5" rtl="0">
              <a:spcBef>
                <a:spcPts val="1000"/>
              </a:spcBef>
              <a:spcAft>
                <a:spcPts val="0"/>
              </a:spcAft>
              <a:buClr>
                <a:schemeClr val="lt1"/>
              </a:buClr>
              <a:buSzPts val="1800"/>
              <a:buNone/>
              <a:defRPr b="1" sz="1800">
                <a:solidFill>
                  <a:schemeClr val="lt1"/>
                </a:solidFill>
              </a:defRPr>
            </a:lvl6pPr>
            <a:lvl7pPr lvl="6" rtl="0">
              <a:spcBef>
                <a:spcPts val="1000"/>
              </a:spcBef>
              <a:spcAft>
                <a:spcPts val="0"/>
              </a:spcAft>
              <a:buClr>
                <a:schemeClr val="lt1"/>
              </a:buClr>
              <a:buSzPts val="1800"/>
              <a:buNone/>
              <a:defRPr b="1" sz="1800">
                <a:solidFill>
                  <a:schemeClr val="lt1"/>
                </a:solidFill>
              </a:defRPr>
            </a:lvl7pPr>
            <a:lvl8pPr lvl="7" rtl="0">
              <a:spcBef>
                <a:spcPts val="1000"/>
              </a:spcBef>
              <a:spcAft>
                <a:spcPts val="0"/>
              </a:spcAft>
              <a:buClr>
                <a:schemeClr val="lt1"/>
              </a:buClr>
              <a:buSzPts val="1800"/>
              <a:buNone/>
              <a:defRPr b="1" sz="1800">
                <a:solidFill>
                  <a:schemeClr val="lt1"/>
                </a:solidFill>
              </a:defRPr>
            </a:lvl8pPr>
            <a:lvl9pPr lvl="8" rtl="0">
              <a:spcBef>
                <a:spcPts val="1000"/>
              </a:spcBef>
              <a:spcAft>
                <a:spcPts val="1000"/>
              </a:spcAft>
              <a:buClr>
                <a:schemeClr val="lt1"/>
              </a:buClr>
              <a:buSzPts val="1800"/>
              <a:buNone/>
              <a:defRPr b="1" sz="1800">
                <a:solidFill>
                  <a:schemeClr val="lt1"/>
                </a:solidFill>
              </a:defRPr>
            </a:lvl9pPr>
          </a:lstStyle>
          <a:p/>
        </p:txBody>
      </p:sp>
      <p:sp>
        <p:nvSpPr>
          <p:cNvPr id="410" name="Google Shape;410;p53"/>
          <p:cNvSpPr txBox="1"/>
          <p:nvPr>
            <p:ph idx="4" type="body"/>
          </p:nvPr>
        </p:nvSpPr>
        <p:spPr>
          <a:xfrm>
            <a:off x="3427825" y="2890800"/>
            <a:ext cx="5284500" cy="1552200"/>
          </a:xfrm>
          <a:prstGeom prst="rect">
            <a:avLst/>
          </a:prstGeom>
          <a:solidFill>
            <a:schemeClr val="lt1"/>
          </a:solidFill>
        </p:spPr>
        <p:txBody>
          <a:bodyPr anchorCtr="0" anchor="ctr" bIns="182875" lIns="182875" spcFirstLastPara="1" rIns="182875" wrap="square" tIns="182875">
            <a:noAutofit/>
          </a:bodyPr>
          <a:lstStyle>
            <a:lvl1pPr indent="-317500" lvl="0" marL="457200" rtl="0">
              <a:spcBef>
                <a:spcPts val="0"/>
              </a:spcBef>
              <a:spcAft>
                <a:spcPts val="0"/>
              </a:spcAft>
              <a:buClr>
                <a:schemeClr val="accent2"/>
              </a:buClr>
              <a:buSzPts val="1400"/>
              <a:buChar char="●"/>
              <a:defRPr sz="1400"/>
            </a:lvl1pPr>
            <a:lvl2pPr indent="-317500" lvl="1" marL="914400" rtl="0">
              <a:spcBef>
                <a:spcPts val="1000"/>
              </a:spcBef>
              <a:spcAft>
                <a:spcPts val="0"/>
              </a:spcAft>
              <a:buSzPts val="1400"/>
              <a:buChar char="●"/>
              <a:defRPr sz="1400"/>
            </a:lvl2pPr>
            <a:lvl3pPr indent="-317500" lvl="2" marL="1371600" rtl="0">
              <a:spcBef>
                <a:spcPts val="1000"/>
              </a:spcBef>
              <a:spcAft>
                <a:spcPts val="0"/>
              </a:spcAft>
              <a:buSzPts val="1400"/>
              <a:buChar char="●"/>
              <a:defRPr sz="1400"/>
            </a:lvl3pPr>
            <a:lvl4pPr indent="-317500" lvl="3" marL="1828800" rtl="0">
              <a:spcBef>
                <a:spcPts val="1000"/>
              </a:spcBef>
              <a:spcAft>
                <a:spcPts val="0"/>
              </a:spcAft>
              <a:buClr>
                <a:schemeClr val="accent2"/>
              </a:buClr>
              <a:buSzPts val="1400"/>
              <a:buChar char="●"/>
              <a:defRPr sz="1400"/>
            </a:lvl4pPr>
            <a:lvl5pPr indent="-317500" lvl="4" marL="2286000" rtl="0">
              <a:spcBef>
                <a:spcPts val="1000"/>
              </a:spcBef>
              <a:spcAft>
                <a:spcPts val="0"/>
              </a:spcAft>
              <a:buSzPts val="1400"/>
              <a:buChar char="●"/>
              <a:defRPr sz="1400"/>
            </a:lvl5pPr>
            <a:lvl6pPr indent="-317500" lvl="5" marL="2743200" rtl="0">
              <a:spcBef>
                <a:spcPts val="1000"/>
              </a:spcBef>
              <a:spcAft>
                <a:spcPts val="0"/>
              </a:spcAft>
              <a:buSzPts val="1400"/>
              <a:buChar char="●"/>
              <a:defRPr sz="1400"/>
            </a:lvl6pPr>
            <a:lvl7pPr indent="-317500" lvl="6" marL="3200400" rtl="0">
              <a:spcBef>
                <a:spcPts val="1000"/>
              </a:spcBef>
              <a:spcAft>
                <a:spcPts val="0"/>
              </a:spcAft>
              <a:buClr>
                <a:schemeClr val="accent2"/>
              </a:buClr>
              <a:buSzPts val="1400"/>
              <a:buChar char="●"/>
              <a:defRPr sz="1400"/>
            </a:lvl7pPr>
            <a:lvl8pPr indent="-317500" lvl="7" marL="3657600" rtl="0">
              <a:spcBef>
                <a:spcPts val="1000"/>
              </a:spcBef>
              <a:spcAft>
                <a:spcPts val="0"/>
              </a:spcAft>
              <a:buSzPts val="1400"/>
              <a:buChar char="●"/>
              <a:defRPr sz="1400"/>
            </a:lvl8pPr>
            <a:lvl9pPr indent="-317500" lvl="8" marL="4114800" rtl="0">
              <a:spcBef>
                <a:spcPts val="1000"/>
              </a:spcBef>
              <a:spcAft>
                <a:spcPts val="1000"/>
              </a:spcAft>
              <a:buSzPts val="1400"/>
              <a:buChar char="●"/>
              <a:defRPr sz="1400"/>
            </a:lvl9pPr>
          </a:lstStyle>
          <a:p/>
        </p:txBody>
      </p:sp>
      <p:sp>
        <p:nvSpPr>
          <p:cNvPr id="411" name="Google Shape;411;p53"/>
          <p:cNvSpPr txBox="1"/>
          <p:nvPr>
            <p:ph idx="5" type="subTitle"/>
          </p:nvPr>
        </p:nvSpPr>
        <p:spPr>
          <a:xfrm>
            <a:off x="1996375" y="4870025"/>
            <a:ext cx="6186900" cy="182100"/>
          </a:xfrm>
          <a:prstGeom prst="rect">
            <a:avLst/>
          </a:prstGeom>
        </p:spPr>
        <p:txBody>
          <a:bodyPr anchorCtr="0" anchor="t" bIns="0" lIns="0" spcFirstLastPara="1" rIns="0" wrap="square" tIns="0">
            <a:noAutofit/>
          </a:bodyPr>
          <a:lstStyle>
            <a:lvl1pPr lvl="0" rtl="0">
              <a:spcBef>
                <a:spcPts val="0"/>
              </a:spcBef>
              <a:spcAft>
                <a:spcPts val="0"/>
              </a:spcAft>
              <a:buClr>
                <a:srgbClr val="9E9E9E"/>
              </a:buClr>
              <a:buSzPts val="1000"/>
              <a:buNone/>
              <a:defRPr sz="1000">
                <a:solidFill>
                  <a:srgbClr val="9E9E9E"/>
                </a:solidFill>
              </a:defRPr>
            </a:lvl1pPr>
            <a:lvl2pPr lvl="1" rtl="0">
              <a:spcBef>
                <a:spcPts val="1000"/>
              </a:spcBef>
              <a:spcAft>
                <a:spcPts val="0"/>
              </a:spcAft>
              <a:buSzPts val="1600"/>
              <a:buNone/>
              <a:defRPr/>
            </a:lvl2pPr>
            <a:lvl3pPr lvl="2" rtl="0">
              <a:spcBef>
                <a:spcPts val="1000"/>
              </a:spcBef>
              <a:spcAft>
                <a:spcPts val="0"/>
              </a:spcAft>
              <a:buSzPts val="1600"/>
              <a:buNone/>
              <a:defRPr/>
            </a:lvl3pPr>
            <a:lvl4pPr lvl="3" rtl="0">
              <a:spcBef>
                <a:spcPts val="1000"/>
              </a:spcBef>
              <a:spcAft>
                <a:spcPts val="0"/>
              </a:spcAft>
              <a:buSzPts val="1600"/>
              <a:buNone/>
              <a:defRPr/>
            </a:lvl4pPr>
            <a:lvl5pPr lvl="4" rtl="0">
              <a:spcBef>
                <a:spcPts val="1000"/>
              </a:spcBef>
              <a:spcAft>
                <a:spcPts val="0"/>
              </a:spcAft>
              <a:buSzPts val="1600"/>
              <a:buNone/>
              <a:defRPr/>
            </a:lvl5pPr>
            <a:lvl6pPr lvl="5" rtl="0">
              <a:spcBef>
                <a:spcPts val="1000"/>
              </a:spcBef>
              <a:spcAft>
                <a:spcPts val="0"/>
              </a:spcAft>
              <a:buSzPts val="1600"/>
              <a:buNone/>
              <a:defRPr/>
            </a:lvl6pPr>
            <a:lvl7pPr lvl="6" rtl="0">
              <a:spcBef>
                <a:spcPts val="1000"/>
              </a:spcBef>
              <a:spcAft>
                <a:spcPts val="0"/>
              </a:spcAft>
              <a:buSzPts val="1600"/>
              <a:buNone/>
              <a:defRPr/>
            </a:lvl7pPr>
            <a:lvl8pPr lvl="7" rtl="0">
              <a:spcBef>
                <a:spcPts val="1000"/>
              </a:spcBef>
              <a:spcAft>
                <a:spcPts val="0"/>
              </a:spcAft>
              <a:buSzPts val="1600"/>
              <a:buNone/>
              <a:defRPr/>
            </a:lvl8pPr>
            <a:lvl9pPr lvl="8" rtl="0">
              <a:spcBef>
                <a:spcPts val="1000"/>
              </a:spcBef>
              <a:spcAft>
                <a:spcPts val="1000"/>
              </a:spcAft>
              <a:buSzPts val="1600"/>
              <a:buNone/>
              <a:defRPr/>
            </a:lvl9pPr>
          </a:lstStyle>
          <a:p/>
        </p:txBody>
      </p:sp>
      <p:sp>
        <p:nvSpPr>
          <p:cNvPr id="412" name="Google Shape;412;p53"/>
          <p:cNvSpPr txBox="1"/>
          <p:nvPr>
            <p:ph type="title"/>
          </p:nvPr>
        </p:nvSpPr>
        <p:spPr>
          <a:xfrm>
            <a:off x="431725" y="368825"/>
            <a:ext cx="8280600" cy="572700"/>
          </a:xfrm>
          <a:prstGeom prst="rect">
            <a:avLst/>
          </a:prstGeom>
        </p:spPr>
        <p:txBody>
          <a:bodyPr anchorCtr="0" anchor="t" bIns="0" lIns="0" spcFirstLastPara="1" rIns="0" wrap="square" tIns="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K_3 definitions">
  <p:cSld name="SECTION_HEADER_1_1_3_1_1">
    <p:spTree>
      <p:nvGrpSpPr>
        <p:cNvPr id="413" name="Shape 413"/>
        <p:cNvGrpSpPr/>
        <p:nvPr/>
      </p:nvGrpSpPr>
      <p:grpSpPr>
        <a:xfrm>
          <a:off x="0" y="0"/>
          <a:ext cx="0" cy="0"/>
          <a:chOff x="0" y="0"/>
          <a:chExt cx="0" cy="0"/>
        </a:xfrm>
      </p:grpSpPr>
      <p:sp>
        <p:nvSpPr>
          <p:cNvPr id="414" name="Google Shape;414;p54"/>
          <p:cNvSpPr/>
          <p:nvPr/>
        </p:nvSpPr>
        <p:spPr>
          <a:xfrm rot="10800000">
            <a:off x="-8400" y="-8425"/>
            <a:ext cx="9152400" cy="46899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126656"/>
              </a:solidFill>
              <a:latin typeface="Inter"/>
              <a:ea typeface="Inter"/>
              <a:cs typeface="Inter"/>
              <a:sym typeface="Inter"/>
            </a:endParaRPr>
          </a:p>
        </p:txBody>
      </p:sp>
      <p:sp>
        <p:nvSpPr>
          <p:cNvPr id="415" name="Google Shape;415;p54"/>
          <p:cNvSpPr txBox="1"/>
          <p:nvPr>
            <p:ph idx="1" type="body"/>
          </p:nvPr>
        </p:nvSpPr>
        <p:spPr>
          <a:xfrm>
            <a:off x="5507425" y="343475"/>
            <a:ext cx="3204900" cy="1263900"/>
          </a:xfrm>
          <a:prstGeom prst="rect">
            <a:avLst/>
          </a:prstGeom>
          <a:solidFill>
            <a:schemeClr val="lt1"/>
          </a:solidFill>
        </p:spPr>
        <p:txBody>
          <a:bodyPr anchorCtr="0" anchor="ctr" bIns="182875" lIns="182875" spcFirstLastPara="1" rIns="182875" wrap="square" tIns="182875">
            <a:noAutofit/>
          </a:bodyPr>
          <a:lstStyle>
            <a:lvl1pPr indent="-317500" lvl="0" marL="457200" rtl="0">
              <a:spcBef>
                <a:spcPts val="0"/>
              </a:spcBef>
              <a:spcAft>
                <a:spcPts val="0"/>
              </a:spcAft>
              <a:buSzPts val="1400"/>
              <a:buChar char="●"/>
              <a:defRPr sz="1400"/>
            </a:lvl1pPr>
            <a:lvl2pPr indent="-317500" lvl="1" marL="914400" rtl="0">
              <a:spcBef>
                <a:spcPts val="1000"/>
              </a:spcBef>
              <a:spcAft>
                <a:spcPts val="0"/>
              </a:spcAft>
              <a:buSzPts val="1400"/>
              <a:buChar char="●"/>
              <a:defRPr sz="1400"/>
            </a:lvl2pPr>
            <a:lvl3pPr indent="-317500" lvl="2" marL="1371600" rtl="0">
              <a:spcBef>
                <a:spcPts val="1000"/>
              </a:spcBef>
              <a:spcAft>
                <a:spcPts val="0"/>
              </a:spcAft>
              <a:buSzPts val="1400"/>
              <a:buChar char="●"/>
              <a:defRPr sz="1400"/>
            </a:lvl3pPr>
            <a:lvl4pPr indent="-317500" lvl="3" marL="1828800" rtl="0">
              <a:spcBef>
                <a:spcPts val="1000"/>
              </a:spcBef>
              <a:spcAft>
                <a:spcPts val="0"/>
              </a:spcAft>
              <a:buSzPts val="1400"/>
              <a:buChar char="●"/>
              <a:defRPr sz="1400"/>
            </a:lvl4pPr>
            <a:lvl5pPr indent="-317500" lvl="4" marL="2286000" rtl="0">
              <a:spcBef>
                <a:spcPts val="1000"/>
              </a:spcBef>
              <a:spcAft>
                <a:spcPts val="0"/>
              </a:spcAft>
              <a:buSzPts val="1400"/>
              <a:buChar char="●"/>
              <a:defRPr sz="1400"/>
            </a:lvl5pPr>
            <a:lvl6pPr indent="-317500" lvl="5" marL="2743200" rtl="0">
              <a:spcBef>
                <a:spcPts val="1000"/>
              </a:spcBef>
              <a:spcAft>
                <a:spcPts val="0"/>
              </a:spcAft>
              <a:buSzPts val="1400"/>
              <a:buChar char="●"/>
              <a:defRPr sz="1400"/>
            </a:lvl6pPr>
            <a:lvl7pPr indent="-317500" lvl="6" marL="3200400" rtl="0">
              <a:spcBef>
                <a:spcPts val="1000"/>
              </a:spcBef>
              <a:spcAft>
                <a:spcPts val="0"/>
              </a:spcAft>
              <a:buSzPts val="1400"/>
              <a:buChar char="●"/>
              <a:defRPr sz="1400"/>
            </a:lvl7pPr>
            <a:lvl8pPr indent="-317500" lvl="7" marL="3657600" rtl="0">
              <a:spcBef>
                <a:spcPts val="1000"/>
              </a:spcBef>
              <a:spcAft>
                <a:spcPts val="0"/>
              </a:spcAft>
              <a:buSzPts val="1400"/>
              <a:buChar char="●"/>
              <a:defRPr sz="1400"/>
            </a:lvl8pPr>
            <a:lvl9pPr indent="-317500" lvl="8" marL="4114800" rtl="0">
              <a:spcBef>
                <a:spcPts val="1000"/>
              </a:spcBef>
              <a:spcAft>
                <a:spcPts val="1000"/>
              </a:spcAft>
              <a:buSzPts val="1400"/>
              <a:buChar char="●"/>
              <a:defRPr sz="1400"/>
            </a:lvl9pPr>
          </a:lstStyle>
          <a:p/>
        </p:txBody>
      </p:sp>
      <p:sp>
        <p:nvSpPr>
          <p:cNvPr id="416" name="Google Shape;416;p54"/>
          <p:cNvSpPr txBox="1"/>
          <p:nvPr>
            <p:ph idx="12" type="sldNum"/>
          </p:nvPr>
        </p:nvSpPr>
        <p:spPr>
          <a:xfrm>
            <a:off x="8320058" y="47394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417" name="Google Shape;417;p54"/>
          <p:cNvSpPr txBox="1"/>
          <p:nvPr>
            <p:ph idx="2" type="subTitle"/>
          </p:nvPr>
        </p:nvSpPr>
        <p:spPr>
          <a:xfrm>
            <a:off x="3690300" y="343475"/>
            <a:ext cx="1817100" cy="1263900"/>
          </a:xfrm>
          <a:prstGeom prst="rect">
            <a:avLst/>
          </a:prstGeom>
          <a:solidFill>
            <a:schemeClr val="accent1"/>
          </a:solidFill>
        </p:spPr>
        <p:txBody>
          <a:bodyPr anchorCtr="0" anchor="ctr" bIns="182875" lIns="182875" spcFirstLastPara="1" rIns="182875" wrap="square" tIns="182875">
            <a:noAutofit/>
          </a:bodyPr>
          <a:lstStyle>
            <a:lvl1pPr lvl="0" rtl="0">
              <a:spcBef>
                <a:spcPts val="0"/>
              </a:spcBef>
              <a:spcAft>
                <a:spcPts val="0"/>
              </a:spcAft>
              <a:buClr>
                <a:schemeClr val="lt1"/>
              </a:buClr>
              <a:buSzPts val="1600"/>
              <a:buNone/>
              <a:defRPr b="1">
                <a:solidFill>
                  <a:schemeClr val="lt1"/>
                </a:solidFill>
              </a:defRPr>
            </a:lvl1pPr>
            <a:lvl2pPr lvl="1" rtl="0">
              <a:spcBef>
                <a:spcPts val="1000"/>
              </a:spcBef>
              <a:spcAft>
                <a:spcPts val="0"/>
              </a:spcAft>
              <a:buClr>
                <a:schemeClr val="lt1"/>
              </a:buClr>
              <a:buSzPts val="1600"/>
              <a:buNone/>
              <a:defRPr b="1">
                <a:solidFill>
                  <a:schemeClr val="lt1"/>
                </a:solidFill>
              </a:defRPr>
            </a:lvl2pPr>
            <a:lvl3pPr lvl="2" rtl="0">
              <a:spcBef>
                <a:spcPts val="1000"/>
              </a:spcBef>
              <a:spcAft>
                <a:spcPts val="0"/>
              </a:spcAft>
              <a:buClr>
                <a:schemeClr val="lt1"/>
              </a:buClr>
              <a:buSzPts val="1600"/>
              <a:buNone/>
              <a:defRPr b="1">
                <a:solidFill>
                  <a:schemeClr val="lt1"/>
                </a:solidFill>
              </a:defRPr>
            </a:lvl3pPr>
            <a:lvl4pPr lvl="3" rtl="0">
              <a:spcBef>
                <a:spcPts val="1000"/>
              </a:spcBef>
              <a:spcAft>
                <a:spcPts val="0"/>
              </a:spcAft>
              <a:buClr>
                <a:schemeClr val="lt1"/>
              </a:buClr>
              <a:buSzPts val="1600"/>
              <a:buNone/>
              <a:defRPr b="1">
                <a:solidFill>
                  <a:schemeClr val="lt1"/>
                </a:solidFill>
              </a:defRPr>
            </a:lvl4pPr>
            <a:lvl5pPr lvl="4" rtl="0">
              <a:spcBef>
                <a:spcPts val="1000"/>
              </a:spcBef>
              <a:spcAft>
                <a:spcPts val="0"/>
              </a:spcAft>
              <a:buClr>
                <a:schemeClr val="lt1"/>
              </a:buClr>
              <a:buSzPts val="1600"/>
              <a:buNone/>
              <a:defRPr b="1">
                <a:solidFill>
                  <a:schemeClr val="lt1"/>
                </a:solidFill>
              </a:defRPr>
            </a:lvl5pPr>
            <a:lvl6pPr lvl="5" rtl="0">
              <a:spcBef>
                <a:spcPts val="1000"/>
              </a:spcBef>
              <a:spcAft>
                <a:spcPts val="0"/>
              </a:spcAft>
              <a:buClr>
                <a:schemeClr val="lt1"/>
              </a:buClr>
              <a:buSzPts val="1600"/>
              <a:buNone/>
              <a:defRPr b="1">
                <a:solidFill>
                  <a:schemeClr val="lt1"/>
                </a:solidFill>
              </a:defRPr>
            </a:lvl6pPr>
            <a:lvl7pPr lvl="6" rtl="0">
              <a:spcBef>
                <a:spcPts val="1000"/>
              </a:spcBef>
              <a:spcAft>
                <a:spcPts val="0"/>
              </a:spcAft>
              <a:buClr>
                <a:schemeClr val="lt1"/>
              </a:buClr>
              <a:buSzPts val="1600"/>
              <a:buNone/>
              <a:defRPr b="1">
                <a:solidFill>
                  <a:schemeClr val="lt1"/>
                </a:solidFill>
              </a:defRPr>
            </a:lvl7pPr>
            <a:lvl8pPr lvl="7" rtl="0">
              <a:spcBef>
                <a:spcPts val="1000"/>
              </a:spcBef>
              <a:spcAft>
                <a:spcPts val="0"/>
              </a:spcAft>
              <a:buClr>
                <a:schemeClr val="lt1"/>
              </a:buClr>
              <a:buSzPts val="1600"/>
              <a:buNone/>
              <a:defRPr b="1">
                <a:solidFill>
                  <a:schemeClr val="lt1"/>
                </a:solidFill>
              </a:defRPr>
            </a:lvl8pPr>
            <a:lvl9pPr lvl="8" rtl="0">
              <a:spcBef>
                <a:spcPts val="1000"/>
              </a:spcBef>
              <a:spcAft>
                <a:spcPts val="1000"/>
              </a:spcAft>
              <a:buClr>
                <a:schemeClr val="lt1"/>
              </a:buClr>
              <a:buSzPts val="1600"/>
              <a:buNone/>
              <a:defRPr b="1">
                <a:solidFill>
                  <a:schemeClr val="lt1"/>
                </a:solidFill>
              </a:defRPr>
            </a:lvl9pPr>
          </a:lstStyle>
          <a:p/>
        </p:txBody>
      </p:sp>
      <p:sp>
        <p:nvSpPr>
          <p:cNvPr id="418" name="Google Shape;418;p54"/>
          <p:cNvSpPr txBox="1"/>
          <p:nvPr>
            <p:ph idx="3" type="subTitle"/>
          </p:nvPr>
        </p:nvSpPr>
        <p:spPr>
          <a:xfrm>
            <a:off x="3690300" y="1748786"/>
            <a:ext cx="1817100" cy="1263900"/>
          </a:xfrm>
          <a:prstGeom prst="rect">
            <a:avLst/>
          </a:prstGeom>
          <a:solidFill>
            <a:schemeClr val="accent2"/>
          </a:solidFill>
        </p:spPr>
        <p:txBody>
          <a:bodyPr anchorCtr="0" anchor="ctr" bIns="182875" lIns="182875" spcFirstLastPara="1" rIns="182875" wrap="square" tIns="182875">
            <a:noAutofit/>
          </a:bodyPr>
          <a:lstStyle>
            <a:lvl1pPr lvl="0" rtl="0">
              <a:spcBef>
                <a:spcPts val="0"/>
              </a:spcBef>
              <a:spcAft>
                <a:spcPts val="0"/>
              </a:spcAft>
              <a:buClr>
                <a:schemeClr val="lt1"/>
              </a:buClr>
              <a:buSzPts val="1600"/>
              <a:buNone/>
              <a:defRPr b="1">
                <a:solidFill>
                  <a:schemeClr val="lt1"/>
                </a:solidFill>
              </a:defRPr>
            </a:lvl1pPr>
            <a:lvl2pPr lvl="1" rtl="0">
              <a:spcBef>
                <a:spcPts val="1000"/>
              </a:spcBef>
              <a:spcAft>
                <a:spcPts val="0"/>
              </a:spcAft>
              <a:buClr>
                <a:schemeClr val="lt1"/>
              </a:buClr>
              <a:buSzPts val="1600"/>
              <a:buNone/>
              <a:defRPr b="1">
                <a:solidFill>
                  <a:schemeClr val="lt1"/>
                </a:solidFill>
              </a:defRPr>
            </a:lvl2pPr>
            <a:lvl3pPr lvl="2" rtl="0">
              <a:spcBef>
                <a:spcPts val="1000"/>
              </a:spcBef>
              <a:spcAft>
                <a:spcPts val="0"/>
              </a:spcAft>
              <a:buClr>
                <a:schemeClr val="lt1"/>
              </a:buClr>
              <a:buSzPts val="1600"/>
              <a:buNone/>
              <a:defRPr b="1">
                <a:solidFill>
                  <a:schemeClr val="lt1"/>
                </a:solidFill>
              </a:defRPr>
            </a:lvl3pPr>
            <a:lvl4pPr lvl="3" rtl="0">
              <a:spcBef>
                <a:spcPts val="1000"/>
              </a:spcBef>
              <a:spcAft>
                <a:spcPts val="0"/>
              </a:spcAft>
              <a:buClr>
                <a:schemeClr val="lt1"/>
              </a:buClr>
              <a:buSzPts val="1600"/>
              <a:buNone/>
              <a:defRPr b="1">
                <a:solidFill>
                  <a:schemeClr val="lt1"/>
                </a:solidFill>
              </a:defRPr>
            </a:lvl4pPr>
            <a:lvl5pPr lvl="4" rtl="0">
              <a:spcBef>
                <a:spcPts val="1000"/>
              </a:spcBef>
              <a:spcAft>
                <a:spcPts val="0"/>
              </a:spcAft>
              <a:buClr>
                <a:schemeClr val="lt1"/>
              </a:buClr>
              <a:buSzPts val="1600"/>
              <a:buNone/>
              <a:defRPr b="1">
                <a:solidFill>
                  <a:schemeClr val="lt1"/>
                </a:solidFill>
              </a:defRPr>
            </a:lvl5pPr>
            <a:lvl6pPr lvl="5" rtl="0">
              <a:spcBef>
                <a:spcPts val="1000"/>
              </a:spcBef>
              <a:spcAft>
                <a:spcPts val="0"/>
              </a:spcAft>
              <a:buClr>
                <a:schemeClr val="lt1"/>
              </a:buClr>
              <a:buSzPts val="1600"/>
              <a:buNone/>
              <a:defRPr b="1">
                <a:solidFill>
                  <a:schemeClr val="lt1"/>
                </a:solidFill>
              </a:defRPr>
            </a:lvl6pPr>
            <a:lvl7pPr lvl="6" rtl="0">
              <a:spcBef>
                <a:spcPts val="1000"/>
              </a:spcBef>
              <a:spcAft>
                <a:spcPts val="0"/>
              </a:spcAft>
              <a:buClr>
                <a:schemeClr val="lt1"/>
              </a:buClr>
              <a:buSzPts val="1600"/>
              <a:buNone/>
              <a:defRPr b="1">
                <a:solidFill>
                  <a:schemeClr val="lt1"/>
                </a:solidFill>
              </a:defRPr>
            </a:lvl7pPr>
            <a:lvl8pPr lvl="7" rtl="0">
              <a:spcBef>
                <a:spcPts val="1000"/>
              </a:spcBef>
              <a:spcAft>
                <a:spcPts val="0"/>
              </a:spcAft>
              <a:buClr>
                <a:schemeClr val="lt1"/>
              </a:buClr>
              <a:buSzPts val="1600"/>
              <a:buNone/>
              <a:defRPr b="1">
                <a:solidFill>
                  <a:schemeClr val="lt1"/>
                </a:solidFill>
              </a:defRPr>
            </a:lvl8pPr>
            <a:lvl9pPr lvl="8" rtl="0">
              <a:spcBef>
                <a:spcPts val="1000"/>
              </a:spcBef>
              <a:spcAft>
                <a:spcPts val="1000"/>
              </a:spcAft>
              <a:buClr>
                <a:schemeClr val="lt1"/>
              </a:buClr>
              <a:buSzPts val="1600"/>
              <a:buNone/>
              <a:defRPr b="1">
                <a:solidFill>
                  <a:schemeClr val="lt1"/>
                </a:solidFill>
              </a:defRPr>
            </a:lvl9pPr>
          </a:lstStyle>
          <a:p/>
        </p:txBody>
      </p:sp>
      <p:sp>
        <p:nvSpPr>
          <p:cNvPr id="419" name="Google Shape;419;p54"/>
          <p:cNvSpPr txBox="1"/>
          <p:nvPr>
            <p:ph idx="4" type="subTitle"/>
          </p:nvPr>
        </p:nvSpPr>
        <p:spPr>
          <a:xfrm>
            <a:off x="431725" y="2726875"/>
            <a:ext cx="2826600" cy="831000"/>
          </a:xfrm>
          <a:prstGeom prst="rect">
            <a:avLst/>
          </a:prstGeom>
        </p:spPr>
        <p:txBody>
          <a:bodyPr anchorCtr="0" anchor="t" bIns="0" lIns="0" spcFirstLastPara="1" rIns="0" wrap="square" tIns="0">
            <a:noAutofit/>
          </a:bodyPr>
          <a:lstStyle>
            <a:lvl1pPr lvl="0" rtl="0">
              <a:lnSpc>
                <a:spcPct val="100000"/>
              </a:lnSpc>
              <a:spcBef>
                <a:spcPts val="0"/>
              </a:spcBef>
              <a:spcAft>
                <a:spcPts val="0"/>
              </a:spcAft>
              <a:buSzPts val="1600"/>
              <a:buNone/>
              <a:defRPr/>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p:txBody>
      </p:sp>
      <p:sp>
        <p:nvSpPr>
          <p:cNvPr id="420" name="Google Shape;420;p54"/>
          <p:cNvSpPr txBox="1"/>
          <p:nvPr>
            <p:ph idx="5" type="subTitle"/>
          </p:nvPr>
        </p:nvSpPr>
        <p:spPr>
          <a:xfrm>
            <a:off x="3690300" y="3154097"/>
            <a:ext cx="1817100" cy="1263900"/>
          </a:xfrm>
          <a:prstGeom prst="rect">
            <a:avLst/>
          </a:prstGeom>
          <a:solidFill>
            <a:schemeClr val="accent3"/>
          </a:solidFill>
        </p:spPr>
        <p:txBody>
          <a:bodyPr anchorCtr="0" anchor="ctr" bIns="182875" lIns="182875" spcFirstLastPara="1" rIns="182875" wrap="square" tIns="182875">
            <a:noAutofit/>
          </a:bodyPr>
          <a:lstStyle>
            <a:lvl1pPr lvl="0" rtl="0">
              <a:spcBef>
                <a:spcPts val="0"/>
              </a:spcBef>
              <a:spcAft>
                <a:spcPts val="0"/>
              </a:spcAft>
              <a:buClr>
                <a:schemeClr val="lt1"/>
              </a:buClr>
              <a:buSzPts val="1600"/>
              <a:buNone/>
              <a:defRPr b="1">
                <a:solidFill>
                  <a:schemeClr val="lt1"/>
                </a:solidFill>
              </a:defRPr>
            </a:lvl1pPr>
            <a:lvl2pPr lvl="1" rtl="0">
              <a:spcBef>
                <a:spcPts val="1000"/>
              </a:spcBef>
              <a:spcAft>
                <a:spcPts val="0"/>
              </a:spcAft>
              <a:buClr>
                <a:schemeClr val="lt1"/>
              </a:buClr>
              <a:buSzPts val="1600"/>
              <a:buNone/>
              <a:defRPr b="1">
                <a:solidFill>
                  <a:schemeClr val="lt1"/>
                </a:solidFill>
              </a:defRPr>
            </a:lvl2pPr>
            <a:lvl3pPr lvl="2" rtl="0">
              <a:spcBef>
                <a:spcPts val="1000"/>
              </a:spcBef>
              <a:spcAft>
                <a:spcPts val="0"/>
              </a:spcAft>
              <a:buClr>
                <a:schemeClr val="lt1"/>
              </a:buClr>
              <a:buSzPts val="1600"/>
              <a:buNone/>
              <a:defRPr b="1">
                <a:solidFill>
                  <a:schemeClr val="lt1"/>
                </a:solidFill>
              </a:defRPr>
            </a:lvl3pPr>
            <a:lvl4pPr lvl="3" rtl="0">
              <a:spcBef>
                <a:spcPts val="1000"/>
              </a:spcBef>
              <a:spcAft>
                <a:spcPts val="0"/>
              </a:spcAft>
              <a:buClr>
                <a:schemeClr val="lt1"/>
              </a:buClr>
              <a:buSzPts val="1600"/>
              <a:buNone/>
              <a:defRPr b="1">
                <a:solidFill>
                  <a:schemeClr val="lt1"/>
                </a:solidFill>
              </a:defRPr>
            </a:lvl4pPr>
            <a:lvl5pPr lvl="4" rtl="0">
              <a:spcBef>
                <a:spcPts val="1000"/>
              </a:spcBef>
              <a:spcAft>
                <a:spcPts val="0"/>
              </a:spcAft>
              <a:buClr>
                <a:schemeClr val="lt1"/>
              </a:buClr>
              <a:buSzPts val="1600"/>
              <a:buNone/>
              <a:defRPr b="1">
                <a:solidFill>
                  <a:schemeClr val="lt1"/>
                </a:solidFill>
              </a:defRPr>
            </a:lvl5pPr>
            <a:lvl6pPr lvl="5" rtl="0">
              <a:spcBef>
                <a:spcPts val="1000"/>
              </a:spcBef>
              <a:spcAft>
                <a:spcPts val="0"/>
              </a:spcAft>
              <a:buClr>
                <a:schemeClr val="lt1"/>
              </a:buClr>
              <a:buSzPts val="1600"/>
              <a:buNone/>
              <a:defRPr b="1">
                <a:solidFill>
                  <a:schemeClr val="lt1"/>
                </a:solidFill>
              </a:defRPr>
            </a:lvl6pPr>
            <a:lvl7pPr lvl="6" rtl="0">
              <a:spcBef>
                <a:spcPts val="1000"/>
              </a:spcBef>
              <a:spcAft>
                <a:spcPts val="0"/>
              </a:spcAft>
              <a:buClr>
                <a:schemeClr val="lt1"/>
              </a:buClr>
              <a:buSzPts val="1600"/>
              <a:buNone/>
              <a:defRPr b="1">
                <a:solidFill>
                  <a:schemeClr val="lt1"/>
                </a:solidFill>
              </a:defRPr>
            </a:lvl7pPr>
            <a:lvl8pPr lvl="7" rtl="0">
              <a:spcBef>
                <a:spcPts val="1000"/>
              </a:spcBef>
              <a:spcAft>
                <a:spcPts val="0"/>
              </a:spcAft>
              <a:buClr>
                <a:schemeClr val="lt1"/>
              </a:buClr>
              <a:buSzPts val="1600"/>
              <a:buNone/>
              <a:defRPr b="1">
                <a:solidFill>
                  <a:schemeClr val="lt1"/>
                </a:solidFill>
              </a:defRPr>
            </a:lvl8pPr>
            <a:lvl9pPr lvl="8" rtl="0">
              <a:spcBef>
                <a:spcPts val="1000"/>
              </a:spcBef>
              <a:spcAft>
                <a:spcPts val="1000"/>
              </a:spcAft>
              <a:buClr>
                <a:schemeClr val="lt1"/>
              </a:buClr>
              <a:buSzPts val="1600"/>
              <a:buNone/>
              <a:defRPr b="1">
                <a:solidFill>
                  <a:schemeClr val="lt1"/>
                </a:solidFill>
              </a:defRPr>
            </a:lvl9pPr>
          </a:lstStyle>
          <a:p/>
        </p:txBody>
      </p:sp>
      <p:sp>
        <p:nvSpPr>
          <p:cNvPr id="421" name="Google Shape;421;p54"/>
          <p:cNvSpPr txBox="1"/>
          <p:nvPr>
            <p:ph idx="6" type="body"/>
          </p:nvPr>
        </p:nvSpPr>
        <p:spPr>
          <a:xfrm>
            <a:off x="5507425" y="1748775"/>
            <a:ext cx="3204900" cy="1263900"/>
          </a:xfrm>
          <a:prstGeom prst="rect">
            <a:avLst/>
          </a:prstGeom>
          <a:solidFill>
            <a:schemeClr val="lt1"/>
          </a:solidFill>
        </p:spPr>
        <p:txBody>
          <a:bodyPr anchorCtr="0" anchor="ctr" bIns="182875" lIns="182875" spcFirstLastPara="1" rIns="182875" wrap="square" tIns="182875">
            <a:noAutofit/>
          </a:bodyPr>
          <a:lstStyle>
            <a:lvl1pPr indent="-317500" lvl="0" marL="457200" rtl="0">
              <a:spcBef>
                <a:spcPts val="0"/>
              </a:spcBef>
              <a:spcAft>
                <a:spcPts val="0"/>
              </a:spcAft>
              <a:buClr>
                <a:schemeClr val="accent2"/>
              </a:buClr>
              <a:buSzPts val="1400"/>
              <a:buChar char="●"/>
              <a:defRPr sz="1400"/>
            </a:lvl1pPr>
            <a:lvl2pPr indent="-317500" lvl="1" marL="914400" rtl="0">
              <a:spcBef>
                <a:spcPts val="1000"/>
              </a:spcBef>
              <a:spcAft>
                <a:spcPts val="0"/>
              </a:spcAft>
              <a:buSzPts val="1400"/>
              <a:buChar char="●"/>
              <a:defRPr sz="1400"/>
            </a:lvl2pPr>
            <a:lvl3pPr indent="-317500" lvl="2" marL="1371600" rtl="0">
              <a:spcBef>
                <a:spcPts val="1000"/>
              </a:spcBef>
              <a:spcAft>
                <a:spcPts val="0"/>
              </a:spcAft>
              <a:buSzPts val="1400"/>
              <a:buChar char="●"/>
              <a:defRPr sz="1400"/>
            </a:lvl3pPr>
            <a:lvl4pPr indent="-317500" lvl="3" marL="1828800" rtl="0">
              <a:spcBef>
                <a:spcPts val="1000"/>
              </a:spcBef>
              <a:spcAft>
                <a:spcPts val="0"/>
              </a:spcAft>
              <a:buClr>
                <a:schemeClr val="accent2"/>
              </a:buClr>
              <a:buSzPts val="1400"/>
              <a:buChar char="●"/>
              <a:defRPr sz="1400"/>
            </a:lvl4pPr>
            <a:lvl5pPr indent="-317500" lvl="4" marL="2286000" rtl="0">
              <a:spcBef>
                <a:spcPts val="1000"/>
              </a:spcBef>
              <a:spcAft>
                <a:spcPts val="0"/>
              </a:spcAft>
              <a:buSzPts val="1400"/>
              <a:buChar char="●"/>
              <a:defRPr sz="1400"/>
            </a:lvl5pPr>
            <a:lvl6pPr indent="-317500" lvl="5" marL="2743200" rtl="0">
              <a:spcBef>
                <a:spcPts val="1000"/>
              </a:spcBef>
              <a:spcAft>
                <a:spcPts val="0"/>
              </a:spcAft>
              <a:buSzPts val="1400"/>
              <a:buChar char="●"/>
              <a:defRPr sz="1400"/>
            </a:lvl6pPr>
            <a:lvl7pPr indent="-317500" lvl="6" marL="3200400" rtl="0">
              <a:spcBef>
                <a:spcPts val="1000"/>
              </a:spcBef>
              <a:spcAft>
                <a:spcPts val="0"/>
              </a:spcAft>
              <a:buClr>
                <a:schemeClr val="accent2"/>
              </a:buClr>
              <a:buSzPts val="1400"/>
              <a:buChar char="●"/>
              <a:defRPr sz="1400"/>
            </a:lvl7pPr>
            <a:lvl8pPr indent="-317500" lvl="7" marL="3657600" rtl="0">
              <a:spcBef>
                <a:spcPts val="1000"/>
              </a:spcBef>
              <a:spcAft>
                <a:spcPts val="0"/>
              </a:spcAft>
              <a:buSzPts val="1400"/>
              <a:buChar char="●"/>
              <a:defRPr sz="1400"/>
            </a:lvl8pPr>
            <a:lvl9pPr indent="-317500" lvl="8" marL="4114800" rtl="0">
              <a:spcBef>
                <a:spcPts val="1000"/>
              </a:spcBef>
              <a:spcAft>
                <a:spcPts val="1000"/>
              </a:spcAft>
              <a:buSzPts val="1400"/>
              <a:buChar char="●"/>
              <a:defRPr sz="1400"/>
            </a:lvl9pPr>
          </a:lstStyle>
          <a:p/>
        </p:txBody>
      </p:sp>
      <p:sp>
        <p:nvSpPr>
          <p:cNvPr id="422" name="Google Shape;422;p54"/>
          <p:cNvSpPr txBox="1"/>
          <p:nvPr>
            <p:ph idx="7" type="body"/>
          </p:nvPr>
        </p:nvSpPr>
        <p:spPr>
          <a:xfrm>
            <a:off x="5507425" y="3154075"/>
            <a:ext cx="3204900" cy="1263900"/>
          </a:xfrm>
          <a:prstGeom prst="rect">
            <a:avLst/>
          </a:prstGeom>
          <a:solidFill>
            <a:schemeClr val="lt1"/>
          </a:solidFill>
        </p:spPr>
        <p:txBody>
          <a:bodyPr anchorCtr="0" anchor="ctr" bIns="182875" lIns="182875" spcFirstLastPara="1" rIns="182875" wrap="square" tIns="182875">
            <a:noAutofit/>
          </a:bodyPr>
          <a:lstStyle>
            <a:lvl1pPr indent="-317500" lvl="0" marL="457200" rtl="0">
              <a:spcBef>
                <a:spcPts val="0"/>
              </a:spcBef>
              <a:spcAft>
                <a:spcPts val="0"/>
              </a:spcAft>
              <a:buClr>
                <a:schemeClr val="accent3"/>
              </a:buClr>
              <a:buSzPts val="1400"/>
              <a:buChar char="●"/>
              <a:defRPr sz="1400"/>
            </a:lvl1pPr>
            <a:lvl2pPr indent="-317500" lvl="1" marL="914400" rtl="0">
              <a:spcBef>
                <a:spcPts val="1000"/>
              </a:spcBef>
              <a:spcAft>
                <a:spcPts val="0"/>
              </a:spcAft>
              <a:buSzPts val="1400"/>
              <a:buChar char="●"/>
              <a:defRPr sz="1400"/>
            </a:lvl2pPr>
            <a:lvl3pPr indent="-317500" lvl="2" marL="1371600" rtl="0">
              <a:spcBef>
                <a:spcPts val="1000"/>
              </a:spcBef>
              <a:spcAft>
                <a:spcPts val="0"/>
              </a:spcAft>
              <a:buSzPts val="1400"/>
              <a:buChar char="●"/>
              <a:defRPr sz="1400"/>
            </a:lvl3pPr>
            <a:lvl4pPr indent="-317500" lvl="3" marL="1828800" rtl="0">
              <a:spcBef>
                <a:spcPts val="1000"/>
              </a:spcBef>
              <a:spcAft>
                <a:spcPts val="0"/>
              </a:spcAft>
              <a:buClr>
                <a:schemeClr val="accent3"/>
              </a:buClr>
              <a:buSzPts val="1400"/>
              <a:buChar char="●"/>
              <a:defRPr sz="1400"/>
            </a:lvl4pPr>
            <a:lvl5pPr indent="-317500" lvl="4" marL="2286000" rtl="0">
              <a:spcBef>
                <a:spcPts val="1000"/>
              </a:spcBef>
              <a:spcAft>
                <a:spcPts val="0"/>
              </a:spcAft>
              <a:buSzPts val="1400"/>
              <a:buChar char="●"/>
              <a:defRPr sz="1400"/>
            </a:lvl5pPr>
            <a:lvl6pPr indent="-317500" lvl="5" marL="2743200" rtl="0">
              <a:spcBef>
                <a:spcPts val="1000"/>
              </a:spcBef>
              <a:spcAft>
                <a:spcPts val="0"/>
              </a:spcAft>
              <a:buSzPts val="1400"/>
              <a:buChar char="●"/>
              <a:defRPr sz="1400"/>
            </a:lvl6pPr>
            <a:lvl7pPr indent="-317500" lvl="6" marL="3200400" rtl="0">
              <a:spcBef>
                <a:spcPts val="1000"/>
              </a:spcBef>
              <a:spcAft>
                <a:spcPts val="0"/>
              </a:spcAft>
              <a:buClr>
                <a:schemeClr val="accent3"/>
              </a:buClr>
              <a:buSzPts val="1400"/>
              <a:buChar char="●"/>
              <a:defRPr sz="1400"/>
            </a:lvl7pPr>
            <a:lvl8pPr indent="-317500" lvl="7" marL="3657600" rtl="0">
              <a:spcBef>
                <a:spcPts val="1000"/>
              </a:spcBef>
              <a:spcAft>
                <a:spcPts val="0"/>
              </a:spcAft>
              <a:buSzPts val="1400"/>
              <a:buChar char="●"/>
              <a:defRPr sz="1400"/>
            </a:lvl8pPr>
            <a:lvl9pPr indent="-317500" lvl="8" marL="4114800" rtl="0">
              <a:spcBef>
                <a:spcPts val="1000"/>
              </a:spcBef>
              <a:spcAft>
                <a:spcPts val="1000"/>
              </a:spcAft>
              <a:buSzPts val="1400"/>
              <a:buChar char="●"/>
              <a:defRPr sz="1400"/>
            </a:lvl9pPr>
          </a:lstStyle>
          <a:p/>
        </p:txBody>
      </p:sp>
      <p:sp>
        <p:nvSpPr>
          <p:cNvPr id="423" name="Google Shape;423;p54"/>
          <p:cNvSpPr txBox="1"/>
          <p:nvPr>
            <p:ph idx="8" type="subTitle"/>
          </p:nvPr>
        </p:nvSpPr>
        <p:spPr>
          <a:xfrm>
            <a:off x="1996375" y="4870025"/>
            <a:ext cx="6186900" cy="182100"/>
          </a:xfrm>
          <a:prstGeom prst="rect">
            <a:avLst/>
          </a:prstGeom>
        </p:spPr>
        <p:txBody>
          <a:bodyPr anchorCtr="0" anchor="t" bIns="0" lIns="0" spcFirstLastPara="1" rIns="0" wrap="square" tIns="0">
            <a:noAutofit/>
          </a:bodyPr>
          <a:lstStyle>
            <a:lvl1pPr lvl="0" rtl="0">
              <a:spcBef>
                <a:spcPts val="0"/>
              </a:spcBef>
              <a:spcAft>
                <a:spcPts val="0"/>
              </a:spcAft>
              <a:buClr>
                <a:srgbClr val="9E9E9E"/>
              </a:buClr>
              <a:buSzPts val="1000"/>
              <a:buNone/>
              <a:defRPr sz="1000">
                <a:solidFill>
                  <a:srgbClr val="9E9E9E"/>
                </a:solidFill>
              </a:defRPr>
            </a:lvl1pPr>
            <a:lvl2pPr lvl="1" rtl="0">
              <a:spcBef>
                <a:spcPts val="1000"/>
              </a:spcBef>
              <a:spcAft>
                <a:spcPts val="0"/>
              </a:spcAft>
              <a:buSzPts val="1600"/>
              <a:buNone/>
              <a:defRPr/>
            </a:lvl2pPr>
            <a:lvl3pPr lvl="2" rtl="0">
              <a:spcBef>
                <a:spcPts val="1000"/>
              </a:spcBef>
              <a:spcAft>
                <a:spcPts val="0"/>
              </a:spcAft>
              <a:buSzPts val="1600"/>
              <a:buNone/>
              <a:defRPr/>
            </a:lvl3pPr>
            <a:lvl4pPr lvl="3" rtl="0">
              <a:spcBef>
                <a:spcPts val="1000"/>
              </a:spcBef>
              <a:spcAft>
                <a:spcPts val="0"/>
              </a:spcAft>
              <a:buSzPts val="1600"/>
              <a:buNone/>
              <a:defRPr/>
            </a:lvl4pPr>
            <a:lvl5pPr lvl="4" rtl="0">
              <a:spcBef>
                <a:spcPts val="1000"/>
              </a:spcBef>
              <a:spcAft>
                <a:spcPts val="0"/>
              </a:spcAft>
              <a:buSzPts val="1600"/>
              <a:buNone/>
              <a:defRPr/>
            </a:lvl5pPr>
            <a:lvl6pPr lvl="5" rtl="0">
              <a:spcBef>
                <a:spcPts val="1000"/>
              </a:spcBef>
              <a:spcAft>
                <a:spcPts val="0"/>
              </a:spcAft>
              <a:buSzPts val="1600"/>
              <a:buNone/>
              <a:defRPr/>
            </a:lvl6pPr>
            <a:lvl7pPr lvl="6" rtl="0">
              <a:spcBef>
                <a:spcPts val="1000"/>
              </a:spcBef>
              <a:spcAft>
                <a:spcPts val="0"/>
              </a:spcAft>
              <a:buSzPts val="1600"/>
              <a:buNone/>
              <a:defRPr/>
            </a:lvl7pPr>
            <a:lvl8pPr lvl="7" rtl="0">
              <a:spcBef>
                <a:spcPts val="1000"/>
              </a:spcBef>
              <a:spcAft>
                <a:spcPts val="0"/>
              </a:spcAft>
              <a:buSzPts val="1600"/>
              <a:buNone/>
              <a:defRPr/>
            </a:lvl8pPr>
            <a:lvl9pPr lvl="8" rtl="0">
              <a:spcBef>
                <a:spcPts val="1000"/>
              </a:spcBef>
              <a:spcAft>
                <a:spcPts val="1000"/>
              </a:spcAft>
              <a:buSzPts val="1600"/>
              <a:buNone/>
              <a:defRPr/>
            </a:lvl9pPr>
          </a:lstStyle>
          <a:p/>
        </p:txBody>
      </p:sp>
      <p:sp>
        <p:nvSpPr>
          <p:cNvPr id="424" name="Google Shape;424;p54"/>
          <p:cNvSpPr txBox="1"/>
          <p:nvPr>
            <p:ph type="title"/>
          </p:nvPr>
        </p:nvSpPr>
        <p:spPr>
          <a:xfrm>
            <a:off x="431725" y="1572375"/>
            <a:ext cx="2826600" cy="1086900"/>
          </a:xfrm>
          <a:prstGeom prst="rect">
            <a:avLst/>
          </a:prstGeom>
        </p:spPr>
        <p:txBody>
          <a:bodyPr anchorCtr="0" anchor="t" bIns="0" lIns="0" spcFirstLastPara="1" rIns="0" wrap="square" tIns="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K_4 definitions">
  <p:cSld name="SECTION_HEADER_1_1_2_1_1">
    <p:spTree>
      <p:nvGrpSpPr>
        <p:cNvPr id="425" name="Shape 425"/>
        <p:cNvGrpSpPr/>
        <p:nvPr/>
      </p:nvGrpSpPr>
      <p:grpSpPr>
        <a:xfrm>
          <a:off x="0" y="0"/>
          <a:ext cx="0" cy="0"/>
          <a:chOff x="0" y="0"/>
          <a:chExt cx="0" cy="0"/>
        </a:xfrm>
      </p:grpSpPr>
      <p:sp>
        <p:nvSpPr>
          <p:cNvPr id="426" name="Google Shape;426;p55"/>
          <p:cNvSpPr/>
          <p:nvPr/>
        </p:nvSpPr>
        <p:spPr>
          <a:xfrm rot="10800000">
            <a:off x="-8400" y="-8425"/>
            <a:ext cx="9152400" cy="46899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126656"/>
              </a:solidFill>
              <a:latin typeface="Inter"/>
              <a:ea typeface="Inter"/>
              <a:cs typeface="Inter"/>
              <a:sym typeface="Inter"/>
            </a:endParaRPr>
          </a:p>
        </p:txBody>
      </p:sp>
      <p:sp>
        <p:nvSpPr>
          <p:cNvPr id="427" name="Google Shape;427;p55"/>
          <p:cNvSpPr txBox="1"/>
          <p:nvPr>
            <p:ph idx="1" type="body"/>
          </p:nvPr>
        </p:nvSpPr>
        <p:spPr>
          <a:xfrm>
            <a:off x="4681550" y="1152975"/>
            <a:ext cx="4030800" cy="1552200"/>
          </a:xfrm>
          <a:prstGeom prst="rect">
            <a:avLst/>
          </a:prstGeom>
          <a:solidFill>
            <a:schemeClr val="accent2"/>
          </a:solidFill>
        </p:spPr>
        <p:txBody>
          <a:bodyPr anchorCtr="0" anchor="ctr" bIns="91425" lIns="182875" spcFirstLastPara="1" rIns="182875" wrap="square" tIns="548625">
            <a:noAutofit/>
          </a:bodyPr>
          <a:lstStyle>
            <a:lvl1pPr indent="-317500" lvl="0" marL="457200" rtl="0">
              <a:spcBef>
                <a:spcPts val="0"/>
              </a:spcBef>
              <a:spcAft>
                <a:spcPts val="0"/>
              </a:spcAft>
              <a:buClr>
                <a:schemeClr val="lt1"/>
              </a:buClr>
              <a:buSzPts val="1400"/>
              <a:buChar char="●"/>
              <a:defRPr sz="1400">
                <a:solidFill>
                  <a:schemeClr val="lt1"/>
                </a:solidFill>
              </a:defRPr>
            </a:lvl1pPr>
            <a:lvl2pPr indent="-317500" lvl="1" marL="914400" rtl="0">
              <a:spcBef>
                <a:spcPts val="1000"/>
              </a:spcBef>
              <a:spcAft>
                <a:spcPts val="0"/>
              </a:spcAft>
              <a:buClr>
                <a:schemeClr val="lt1"/>
              </a:buClr>
              <a:buSzPts val="1400"/>
              <a:buChar char="●"/>
              <a:defRPr sz="1400">
                <a:solidFill>
                  <a:schemeClr val="lt1"/>
                </a:solidFill>
              </a:defRPr>
            </a:lvl2pPr>
            <a:lvl3pPr indent="-317500" lvl="2" marL="1371600" rtl="0">
              <a:spcBef>
                <a:spcPts val="1000"/>
              </a:spcBef>
              <a:spcAft>
                <a:spcPts val="0"/>
              </a:spcAft>
              <a:buClr>
                <a:schemeClr val="lt1"/>
              </a:buClr>
              <a:buSzPts val="1400"/>
              <a:buChar char="●"/>
              <a:defRPr sz="1400">
                <a:solidFill>
                  <a:schemeClr val="lt1"/>
                </a:solidFill>
              </a:defRPr>
            </a:lvl3pPr>
            <a:lvl4pPr indent="-317500" lvl="3" marL="1828800" rtl="0">
              <a:spcBef>
                <a:spcPts val="1000"/>
              </a:spcBef>
              <a:spcAft>
                <a:spcPts val="0"/>
              </a:spcAft>
              <a:buClr>
                <a:schemeClr val="lt1"/>
              </a:buClr>
              <a:buSzPts val="1400"/>
              <a:buChar char="●"/>
              <a:defRPr sz="1400">
                <a:solidFill>
                  <a:schemeClr val="lt1"/>
                </a:solidFill>
              </a:defRPr>
            </a:lvl4pPr>
            <a:lvl5pPr indent="-317500" lvl="4" marL="2286000" rtl="0">
              <a:spcBef>
                <a:spcPts val="1000"/>
              </a:spcBef>
              <a:spcAft>
                <a:spcPts val="0"/>
              </a:spcAft>
              <a:buClr>
                <a:schemeClr val="lt1"/>
              </a:buClr>
              <a:buSzPts val="1400"/>
              <a:buChar char="●"/>
              <a:defRPr sz="1400">
                <a:solidFill>
                  <a:schemeClr val="lt1"/>
                </a:solidFill>
              </a:defRPr>
            </a:lvl5pPr>
            <a:lvl6pPr indent="-317500" lvl="5" marL="2743200" rtl="0">
              <a:spcBef>
                <a:spcPts val="1000"/>
              </a:spcBef>
              <a:spcAft>
                <a:spcPts val="0"/>
              </a:spcAft>
              <a:buClr>
                <a:schemeClr val="lt1"/>
              </a:buClr>
              <a:buSzPts val="1400"/>
              <a:buChar char="●"/>
              <a:defRPr sz="1400">
                <a:solidFill>
                  <a:schemeClr val="lt1"/>
                </a:solidFill>
              </a:defRPr>
            </a:lvl6pPr>
            <a:lvl7pPr indent="-317500" lvl="6" marL="3200400" rtl="0">
              <a:spcBef>
                <a:spcPts val="1000"/>
              </a:spcBef>
              <a:spcAft>
                <a:spcPts val="0"/>
              </a:spcAft>
              <a:buClr>
                <a:schemeClr val="lt1"/>
              </a:buClr>
              <a:buSzPts val="1400"/>
              <a:buChar char="●"/>
              <a:defRPr sz="1400">
                <a:solidFill>
                  <a:schemeClr val="lt1"/>
                </a:solidFill>
              </a:defRPr>
            </a:lvl7pPr>
            <a:lvl8pPr indent="-317500" lvl="7" marL="3657600" rtl="0">
              <a:spcBef>
                <a:spcPts val="1000"/>
              </a:spcBef>
              <a:spcAft>
                <a:spcPts val="0"/>
              </a:spcAft>
              <a:buClr>
                <a:schemeClr val="lt1"/>
              </a:buClr>
              <a:buSzPts val="1400"/>
              <a:buChar char="●"/>
              <a:defRPr sz="1400">
                <a:solidFill>
                  <a:schemeClr val="lt1"/>
                </a:solidFill>
              </a:defRPr>
            </a:lvl8pPr>
            <a:lvl9pPr indent="-317500" lvl="8" marL="4114800" rtl="0">
              <a:spcBef>
                <a:spcPts val="1000"/>
              </a:spcBef>
              <a:spcAft>
                <a:spcPts val="1000"/>
              </a:spcAft>
              <a:buClr>
                <a:schemeClr val="lt1"/>
              </a:buClr>
              <a:buSzPts val="1400"/>
              <a:buChar char="●"/>
              <a:defRPr sz="1400">
                <a:solidFill>
                  <a:schemeClr val="lt1"/>
                </a:solidFill>
              </a:defRPr>
            </a:lvl9pPr>
          </a:lstStyle>
          <a:p/>
        </p:txBody>
      </p:sp>
      <p:sp>
        <p:nvSpPr>
          <p:cNvPr id="428" name="Google Shape;428;p55"/>
          <p:cNvSpPr txBox="1"/>
          <p:nvPr>
            <p:ph idx="2" type="body"/>
          </p:nvPr>
        </p:nvSpPr>
        <p:spPr>
          <a:xfrm>
            <a:off x="4681550" y="2870000"/>
            <a:ext cx="4030800" cy="1552200"/>
          </a:xfrm>
          <a:prstGeom prst="rect">
            <a:avLst/>
          </a:prstGeom>
          <a:solidFill>
            <a:schemeClr val="accent5"/>
          </a:solidFill>
        </p:spPr>
        <p:txBody>
          <a:bodyPr anchorCtr="0" anchor="ctr" bIns="91425" lIns="182875" spcFirstLastPara="1" rIns="182875" wrap="square" tIns="548625">
            <a:noAutofit/>
          </a:bodyPr>
          <a:lstStyle>
            <a:lvl1pPr indent="-317500" lvl="0" marL="457200" rtl="0">
              <a:spcBef>
                <a:spcPts val="0"/>
              </a:spcBef>
              <a:spcAft>
                <a:spcPts val="0"/>
              </a:spcAft>
              <a:buClr>
                <a:schemeClr val="lt1"/>
              </a:buClr>
              <a:buSzPts val="1400"/>
              <a:buChar char="●"/>
              <a:defRPr sz="1400">
                <a:solidFill>
                  <a:schemeClr val="lt1"/>
                </a:solidFill>
              </a:defRPr>
            </a:lvl1pPr>
            <a:lvl2pPr indent="-317500" lvl="1" marL="914400" rtl="0">
              <a:spcBef>
                <a:spcPts val="1000"/>
              </a:spcBef>
              <a:spcAft>
                <a:spcPts val="0"/>
              </a:spcAft>
              <a:buClr>
                <a:schemeClr val="lt1"/>
              </a:buClr>
              <a:buSzPts val="1400"/>
              <a:buChar char="●"/>
              <a:defRPr sz="1400">
                <a:solidFill>
                  <a:schemeClr val="lt1"/>
                </a:solidFill>
              </a:defRPr>
            </a:lvl2pPr>
            <a:lvl3pPr indent="-317500" lvl="2" marL="1371600" rtl="0">
              <a:spcBef>
                <a:spcPts val="1000"/>
              </a:spcBef>
              <a:spcAft>
                <a:spcPts val="0"/>
              </a:spcAft>
              <a:buClr>
                <a:schemeClr val="lt1"/>
              </a:buClr>
              <a:buSzPts val="1400"/>
              <a:buChar char="●"/>
              <a:defRPr sz="1400">
                <a:solidFill>
                  <a:schemeClr val="lt1"/>
                </a:solidFill>
              </a:defRPr>
            </a:lvl3pPr>
            <a:lvl4pPr indent="-317500" lvl="3" marL="1828800" rtl="0">
              <a:spcBef>
                <a:spcPts val="1000"/>
              </a:spcBef>
              <a:spcAft>
                <a:spcPts val="0"/>
              </a:spcAft>
              <a:buClr>
                <a:schemeClr val="lt1"/>
              </a:buClr>
              <a:buSzPts val="1400"/>
              <a:buChar char="●"/>
              <a:defRPr sz="1400">
                <a:solidFill>
                  <a:schemeClr val="lt1"/>
                </a:solidFill>
              </a:defRPr>
            </a:lvl4pPr>
            <a:lvl5pPr indent="-317500" lvl="4" marL="2286000" rtl="0">
              <a:spcBef>
                <a:spcPts val="1000"/>
              </a:spcBef>
              <a:spcAft>
                <a:spcPts val="0"/>
              </a:spcAft>
              <a:buClr>
                <a:schemeClr val="lt1"/>
              </a:buClr>
              <a:buSzPts val="1400"/>
              <a:buChar char="●"/>
              <a:defRPr sz="1400">
                <a:solidFill>
                  <a:schemeClr val="lt1"/>
                </a:solidFill>
              </a:defRPr>
            </a:lvl5pPr>
            <a:lvl6pPr indent="-317500" lvl="5" marL="2743200" rtl="0">
              <a:spcBef>
                <a:spcPts val="1000"/>
              </a:spcBef>
              <a:spcAft>
                <a:spcPts val="0"/>
              </a:spcAft>
              <a:buClr>
                <a:schemeClr val="lt1"/>
              </a:buClr>
              <a:buSzPts val="1400"/>
              <a:buChar char="●"/>
              <a:defRPr sz="1400">
                <a:solidFill>
                  <a:schemeClr val="lt1"/>
                </a:solidFill>
              </a:defRPr>
            </a:lvl6pPr>
            <a:lvl7pPr indent="-317500" lvl="6" marL="3200400" rtl="0">
              <a:spcBef>
                <a:spcPts val="1000"/>
              </a:spcBef>
              <a:spcAft>
                <a:spcPts val="0"/>
              </a:spcAft>
              <a:buClr>
                <a:schemeClr val="lt1"/>
              </a:buClr>
              <a:buSzPts val="1400"/>
              <a:buChar char="●"/>
              <a:defRPr sz="1400">
                <a:solidFill>
                  <a:schemeClr val="lt1"/>
                </a:solidFill>
              </a:defRPr>
            </a:lvl7pPr>
            <a:lvl8pPr indent="-317500" lvl="7" marL="3657600" rtl="0">
              <a:spcBef>
                <a:spcPts val="1000"/>
              </a:spcBef>
              <a:spcAft>
                <a:spcPts val="0"/>
              </a:spcAft>
              <a:buClr>
                <a:schemeClr val="lt1"/>
              </a:buClr>
              <a:buSzPts val="1400"/>
              <a:buChar char="●"/>
              <a:defRPr sz="1400">
                <a:solidFill>
                  <a:schemeClr val="lt1"/>
                </a:solidFill>
              </a:defRPr>
            </a:lvl8pPr>
            <a:lvl9pPr indent="-317500" lvl="8" marL="4114800" rtl="0">
              <a:spcBef>
                <a:spcPts val="1000"/>
              </a:spcBef>
              <a:spcAft>
                <a:spcPts val="1000"/>
              </a:spcAft>
              <a:buClr>
                <a:schemeClr val="lt1"/>
              </a:buClr>
              <a:buSzPts val="1400"/>
              <a:buChar char="●"/>
              <a:defRPr sz="1400">
                <a:solidFill>
                  <a:schemeClr val="lt1"/>
                </a:solidFill>
              </a:defRPr>
            </a:lvl9pPr>
          </a:lstStyle>
          <a:p/>
        </p:txBody>
      </p:sp>
      <p:sp>
        <p:nvSpPr>
          <p:cNvPr id="429" name="Google Shape;429;p55"/>
          <p:cNvSpPr txBox="1"/>
          <p:nvPr>
            <p:ph idx="3" type="body"/>
          </p:nvPr>
        </p:nvSpPr>
        <p:spPr>
          <a:xfrm>
            <a:off x="431825" y="2870000"/>
            <a:ext cx="4030800" cy="1552200"/>
          </a:xfrm>
          <a:prstGeom prst="rect">
            <a:avLst/>
          </a:prstGeom>
          <a:solidFill>
            <a:schemeClr val="accent3"/>
          </a:solidFill>
        </p:spPr>
        <p:txBody>
          <a:bodyPr anchorCtr="0" anchor="ctr" bIns="91425" lIns="182875" spcFirstLastPara="1" rIns="182875" wrap="square" tIns="548625">
            <a:noAutofit/>
          </a:bodyPr>
          <a:lstStyle>
            <a:lvl1pPr indent="-317500" lvl="0" marL="457200" rtl="0">
              <a:spcBef>
                <a:spcPts val="0"/>
              </a:spcBef>
              <a:spcAft>
                <a:spcPts val="0"/>
              </a:spcAft>
              <a:buClr>
                <a:schemeClr val="lt1"/>
              </a:buClr>
              <a:buSzPts val="1400"/>
              <a:buChar char="●"/>
              <a:defRPr sz="1400">
                <a:solidFill>
                  <a:schemeClr val="lt1"/>
                </a:solidFill>
              </a:defRPr>
            </a:lvl1pPr>
            <a:lvl2pPr indent="-317500" lvl="1" marL="914400" rtl="0">
              <a:spcBef>
                <a:spcPts val="1000"/>
              </a:spcBef>
              <a:spcAft>
                <a:spcPts val="0"/>
              </a:spcAft>
              <a:buClr>
                <a:schemeClr val="lt1"/>
              </a:buClr>
              <a:buSzPts val="1400"/>
              <a:buChar char="●"/>
              <a:defRPr sz="1400">
                <a:solidFill>
                  <a:schemeClr val="lt1"/>
                </a:solidFill>
              </a:defRPr>
            </a:lvl2pPr>
            <a:lvl3pPr indent="-317500" lvl="2" marL="1371600" rtl="0">
              <a:spcBef>
                <a:spcPts val="1000"/>
              </a:spcBef>
              <a:spcAft>
                <a:spcPts val="0"/>
              </a:spcAft>
              <a:buClr>
                <a:schemeClr val="lt1"/>
              </a:buClr>
              <a:buSzPts val="1400"/>
              <a:buChar char="●"/>
              <a:defRPr sz="1400">
                <a:solidFill>
                  <a:schemeClr val="lt1"/>
                </a:solidFill>
              </a:defRPr>
            </a:lvl3pPr>
            <a:lvl4pPr indent="-317500" lvl="3" marL="1828800" rtl="0">
              <a:spcBef>
                <a:spcPts val="1000"/>
              </a:spcBef>
              <a:spcAft>
                <a:spcPts val="0"/>
              </a:spcAft>
              <a:buClr>
                <a:schemeClr val="lt1"/>
              </a:buClr>
              <a:buSzPts val="1400"/>
              <a:buChar char="●"/>
              <a:defRPr sz="1400">
                <a:solidFill>
                  <a:schemeClr val="lt1"/>
                </a:solidFill>
              </a:defRPr>
            </a:lvl4pPr>
            <a:lvl5pPr indent="-317500" lvl="4" marL="2286000" rtl="0">
              <a:spcBef>
                <a:spcPts val="1000"/>
              </a:spcBef>
              <a:spcAft>
                <a:spcPts val="0"/>
              </a:spcAft>
              <a:buClr>
                <a:schemeClr val="lt1"/>
              </a:buClr>
              <a:buSzPts val="1400"/>
              <a:buChar char="●"/>
              <a:defRPr sz="1400">
                <a:solidFill>
                  <a:schemeClr val="lt1"/>
                </a:solidFill>
              </a:defRPr>
            </a:lvl5pPr>
            <a:lvl6pPr indent="-317500" lvl="5" marL="2743200" rtl="0">
              <a:spcBef>
                <a:spcPts val="1000"/>
              </a:spcBef>
              <a:spcAft>
                <a:spcPts val="0"/>
              </a:spcAft>
              <a:buClr>
                <a:schemeClr val="lt1"/>
              </a:buClr>
              <a:buSzPts val="1400"/>
              <a:buChar char="●"/>
              <a:defRPr sz="1400">
                <a:solidFill>
                  <a:schemeClr val="lt1"/>
                </a:solidFill>
              </a:defRPr>
            </a:lvl6pPr>
            <a:lvl7pPr indent="-317500" lvl="6" marL="3200400" rtl="0">
              <a:spcBef>
                <a:spcPts val="1000"/>
              </a:spcBef>
              <a:spcAft>
                <a:spcPts val="0"/>
              </a:spcAft>
              <a:buClr>
                <a:schemeClr val="lt1"/>
              </a:buClr>
              <a:buSzPts val="1400"/>
              <a:buChar char="●"/>
              <a:defRPr sz="1400">
                <a:solidFill>
                  <a:schemeClr val="lt1"/>
                </a:solidFill>
              </a:defRPr>
            </a:lvl7pPr>
            <a:lvl8pPr indent="-317500" lvl="7" marL="3657600" rtl="0">
              <a:spcBef>
                <a:spcPts val="1000"/>
              </a:spcBef>
              <a:spcAft>
                <a:spcPts val="0"/>
              </a:spcAft>
              <a:buClr>
                <a:schemeClr val="lt1"/>
              </a:buClr>
              <a:buSzPts val="1400"/>
              <a:buChar char="●"/>
              <a:defRPr sz="1400">
                <a:solidFill>
                  <a:schemeClr val="lt1"/>
                </a:solidFill>
              </a:defRPr>
            </a:lvl8pPr>
            <a:lvl9pPr indent="-317500" lvl="8" marL="4114800" rtl="0">
              <a:spcBef>
                <a:spcPts val="1000"/>
              </a:spcBef>
              <a:spcAft>
                <a:spcPts val="1000"/>
              </a:spcAft>
              <a:buClr>
                <a:schemeClr val="lt1"/>
              </a:buClr>
              <a:buSzPts val="1400"/>
              <a:buChar char="●"/>
              <a:defRPr sz="1400">
                <a:solidFill>
                  <a:schemeClr val="lt1"/>
                </a:solidFill>
              </a:defRPr>
            </a:lvl9pPr>
          </a:lstStyle>
          <a:p/>
        </p:txBody>
      </p:sp>
      <p:sp>
        <p:nvSpPr>
          <p:cNvPr id="430" name="Google Shape;430;p55"/>
          <p:cNvSpPr txBox="1"/>
          <p:nvPr>
            <p:ph idx="4" type="body"/>
          </p:nvPr>
        </p:nvSpPr>
        <p:spPr>
          <a:xfrm>
            <a:off x="431825" y="1152975"/>
            <a:ext cx="4030800" cy="1552200"/>
          </a:xfrm>
          <a:prstGeom prst="rect">
            <a:avLst/>
          </a:prstGeom>
          <a:solidFill>
            <a:schemeClr val="accent1"/>
          </a:solidFill>
        </p:spPr>
        <p:txBody>
          <a:bodyPr anchorCtr="0" anchor="ctr" bIns="91425" lIns="182875" spcFirstLastPara="1" rIns="182875" wrap="square" tIns="548625">
            <a:noAutofit/>
          </a:bodyPr>
          <a:lstStyle>
            <a:lvl1pPr indent="-317500" lvl="0" marL="457200" rtl="0">
              <a:spcBef>
                <a:spcPts val="0"/>
              </a:spcBef>
              <a:spcAft>
                <a:spcPts val="0"/>
              </a:spcAft>
              <a:buClr>
                <a:schemeClr val="lt1"/>
              </a:buClr>
              <a:buSzPts val="1400"/>
              <a:buChar char="●"/>
              <a:defRPr sz="1400">
                <a:solidFill>
                  <a:schemeClr val="lt1"/>
                </a:solidFill>
              </a:defRPr>
            </a:lvl1pPr>
            <a:lvl2pPr indent="-317500" lvl="1" marL="914400" rtl="0">
              <a:spcBef>
                <a:spcPts val="1000"/>
              </a:spcBef>
              <a:spcAft>
                <a:spcPts val="0"/>
              </a:spcAft>
              <a:buClr>
                <a:schemeClr val="lt1"/>
              </a:buClr>
              <a:buSzPts val="1400"/>
              <a:buChar char="●"/>
              <a:defRPr sz="1400">
                <a:solidFill>
                  <a:schemeClr val="lt1"/>
                </a:solidFill>
              </a:defRPr>
            </a:lvl2pPr>
            <a:lvl3pPr indent="-317500" lvl="2" marL="1371600" rtl="0">
              <a:spcBef>
                <a:spcPts val="1000"/>
              </a:spcBef>
              <a:spcAft>
                <a:spcPts val="0"/>
              </a:spcAft>
              <a:buClr>
                <a:schemeClr val="lt1"/>
              </a:buClr>
              <a:buSzPts val="1400"/>
              <a:buChar char="●"/>
              <a:defRPr sz="1400">
                <a:solidFill>
                  <a:schemeClr val="lt1"/>
                </a:solidFill>
              </a:defRPr>
            </a:lvl3pPr>
            <a:lvl4pPr indent="-317500" lvl="3" marL="1828800" rtl="0">
              <a:spcBef>
                <a:spcPts val="1000"/>
              </a:spcBef>
              <a:spcAft>
                <a:spcPts val="0"/>
              </a:spcAft>
              <a:buClr>
                <a:schemeClr val="lt1"/>
              </a:buClr>
              <a:buSzPts val="1400"/>
              <a:buChar char="●"/>
              <a:defRPr sz="1400">
                <a:solidFill>
                  <a:schemeClr val="lt1"/>
                </a:solidFill>
              </a:defRPr>
            </a:lvl4pPr>
            <a:lvl5pPr indent="-317500" lvl="4" marL="2286000" rtl="0">
              <a:spcBef>
                <a:spcPts val="1000"/>
              </a:spcBef>
              <a:spcAft>
                <a:spcPts val="0"/>
              </a:spcAft>
              <a:buClr>
                <a:schemeClr val="lt1"/>
              </a:buClr>
              <a:buSzPts val="1400"/>
              <a:buChar char="●"/>
              <a:defRPr sz="1400">
                <a:solidFill>
                  <a:schemeClr val="lt1"/>
                </a:solidFill>
              </a:defRPr>
            </a:lvl5pPr>
            <a:lvl6pPr indent="-317500" lvl="5" marL="2743200" rtl="0">
              <a:spcBef>
                <a:spcPts val="1000"/>
              </a:spcBef>
              <a:spcAft>
                <a:spcPts val="0"/>
              </a:spcAft>
              <a:buClr>
                <a:schemeClr val="lt1"/>
              </a:buClr>
              <a:buSzPts val="1400"/>
              <a:buChar char="●"/>
              <a:defRPr sz="1400">
                <a:solidFill>
                  <a:schemeClr val="lt1"/>
                </a:solidFill>
              </a:defRPr>
            </a:lvl6pPr>
            <a:lvl7pPr indent="-317500" lvl="6" marL="3200400" rtl="0">
              <a:spcBef>
                <a:spcPts val="1000"/>
              </a:spcBef>
              <a:spcAft>
                <a:spcPts val="0"/>
              </a:spcAft>
              <a:buClr>
                <a:schemeClr val="lt1"/>
              </a:buClr>
              <a:buSzPts val="1400"/>
              <a:buChar char="●"/>
              <a:defRPr sz="1400">
                <a:solidFill>
                  <a:schemeClr val="lt1"/>
                </a:solidFill>
              </a:defRPr>
            </a:lvl7pPr>
            <a:lvl8pPr indent="-317500" lvl="7" marL="3657600" rtl="0">
              <a:spcBef>
                <a:spcPts val="1000"/>
              </a:spcBef>
              <a:spcAft>
                <a:spcPts val="0"/>
              </a:spcAft>
              <a:buClr>
                <a:schemeClr val="lt1"/>
              </a:buClr>
              <a:buSzPts val="1400"/>
              <a:buChar char="●"/>
              <a:defRPr sz="1400">
                <a:solidFill>
                  <a:schemeClr val="lt1"/>
                </a:solidFill>
              </a:defRPr>
            </a:lvl8pPr>
            <a:lvl9pPr indent="-317500" lvl="8" marL="4114800" rtl="0">
              <a:spcBef>
                <a:spcPts val="1000"/>
              </a:spcBef>
              <a:spcAft>
                <a:spcPts val="1000"/>
              </a:spcAft>
              <a:buClr>
                <a:schemeClr val="lt1"/>
              </a:buClr>
              <a:buSzPts val="1400"/>
              <a:buChar char="●"/>
              <a:defRPr sz="1400">
                <a:solidFill>
                  <a:schemeClr val="lt1"/>
                </a:solidFill>
              </a:defRPr>
            </a:lvl9pPr>
          </a:lstStyle>
          <a:p/>
        </p:txBody>
      </p:sp>
      <p:sp>
        <p:nvSpPr>
          <p:cNvPr id="431" name="Google Shape;431;p55"/>
          <p:cNvSpPr txBox="1"/>
          <p:nvPr>
            <p:ph idx="12" type="sldNum"/>
          </p:nvPr>
        </p:nvSpPr>
        <p:spPr>
          <a:xfrm>
            <a:off x="8320058" y="47394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432" name="Google Shape;432;p55"/>
          <p:cNvSpPr txBox="1"/>
          <p:nvPr>
            <p:ph idx="5" type="subTitle"/>
          </p:nvPr>
        </p:nvSpPr>
        <p:spPr>
          <a:xfrm>
            <a:off x="431725" y="1152975"/>
            <a:ext cx="4030800" cy="396000"/>
          </a:xfrm>
          <a:prstGeom prst="rect">
            <a:avLst/>
          </a:prstGeom>
          <a:solidFill>
            <a:schemeClr val="lt1"/>
          </a:solidFill>
        </p:spPr>
        <p:txBody>
          <a:bodyPr anchorCtr="0" anchor="ctr" bIns="91425" lIns="182875" spcFirstLastPara="1" rIns="182875" wrap="square" tIns="91425">
            <a:noAutofit/>
          </a:bodyPr>
          <a:lstStyle>
            <a:lvl1pPr lvl="0" rtl="0" algn="ctr">
              <a:spcBef>
                <a:spcPts val="0"/>
              </a:spcBef>
              <a:spcAft>
                <a:spcPts val="0"/>
              </a:spcAft>
              <a:buSzPts val="1400"/>
              <a:buNone/>
              <a:defRPr b="1" sz="1400">
                <a:solidFill>
                  <a:schemeClr val="accent1"/>
                </a:solidFill>
              </a:defRPr>
            </a:lvl1pPr>
            <a:lvl2pPr lvl="1" rtl="0" algn="ctr">
              <a:spcBef>
                <a:spcPts val="1000"/>
              </a:spcBef>
              <a:spcAft>
                <a:spcPts val="0"/>
              </a:spcAft>
              <a:buSzPts val="1400"/>
              <a:buNone/>
              <a:defRPr b="1" sz="1400">
                <a:solidFill>
                  <a:schemeClr val="accent1"/>
                </a:solidFill>
              </a:defRPr>
            </a:lvl2pPr>
            <a:lvl3pPr lvl="2" rtl="0" algn="ctr">
              <a:spcBef>
                <a:spcPts val="1000"/>
              </a:spcBef>
              <a:spcAft>
                <a:spcPts val="0"/>
              </a:spcAft>
              <a:buSzPts val="1400"/>
              <a:buNone/>
              <a:defRPr b="1" sz="1400">
                <a:solidFill>
                  <a:schemeClr val="accent1"/>
                </a:solidFill>
              </a:defRPr>
            </a:lvl3pPr>
            <a:lvl4pPr lvl="3" rtl="0" algn="ctr">
              <a:spcBef>
                <a:spcPts val="1000"/>
              </a:spcBef>
              <a:spcAft>
                <a:spcPts val="0"/>
              </a:spcAft>
              <a:buSzPts val="1400"/>
              <a:buNone/>
              <a:defRPr b="1" sz="1400">
                <a:solidFill>
                  <a:schemeClr val="accent1"/>
                </a:solidFill>
              </a:defRPr>
            </a:lvl4pPr>
            <a:lvl5pPr lvl="4" rtl="0" algn="ctr">
              <a:spcBef>
                <a:spcPts val="1000"/>
              </a:spcBef>
              <a:spcAft>
                <a:spcPts val="0"/>
              </a:spcAft>
              <a:buSzPts val="1400"/>
              <a:buNone/>
              <a:defRPr b="1" sz="1400">
                <a:solidFill>
                  <a:schemeClr val="accent1"/>
                </a:solidFill>
              </a:defRPr>
            </a:lvl5pPr>
            <a:lvl6pPr lvl="5" rtl="0" algn="ctr">
              <a:spcBef>
                <a:spcPts val="1000"/>
              </a:spcBef>
              <a:spcAft>
                <a:spcPts val="0"/>
              </a:spcAft>
              <a:buSzPts val="1400"/>
              <a:buNone/>
              <a:defRPr b="1" sz="1400">
                <a:solidFill>
                  <a:schemeClr val="accent1"/>
                </a:solidFill>
              </a:defRPr>
            </a:lvl6pPr>
            <a:lvl7pPr lvl="6" rtl="0" algn="ctr">
              <a:spcBef>
                <a:spcPts val="1000"/>
              </a:spcBef>
              <a:spcAft>
                <a:spcPts val="0"/>
              </a:spcAft>
              <a:buSzPts val="1400"/>
              <a:buNone/>
              <a:defRPr b="1" sz="1400">
                <a:solidFill>
                  <a:schemeClr val="accent1"/>
                </a:solidFill>
              </a:defRPr>
            </a:lvl7pPr>
            <a:lvl8pPr lvl="7" rtl="0" algn="ctr">
              <a:spcBef>
                <a:spcPts val="1000"/>
              </a:spcBef>
              <a:spcAft>
                <a:spcPts val="0"/>
              </a:spcAft>
              <a:buSzPts val="1400"/>
              <a:buNone/>
              <a:defRPr b="1" sz="1400">
                <a:solidFill>
                  <a:schemeClr val="accent1"/>
                </a:solidFill>
              </a:defRPr>
            </a:lvl8pPr>
            <a:lvl9pPr lvl="8" rtl="0" algn="ctr">
              <a:spcBef>
                <a:spcPts val="1000"/>
              </a:spcBef>
              <a:spcAft>
                <a:spcPts val="1000"/>
              </a:spcAft>
              <a:buSzPts val="1400"/>
              <a:buNone/>
              <a:defRPr b="1" sz="1400">
                <a:solidFill>
                  <a:schemeClr val="accent1"/>
                </a:solidFill>
              </a:defRPr>
            </a:lvl9pPr>
          </a:lstStyle>
          <a:p/>
        </p:txBody>
      </p:sp>
      <p:sp>
        <p:nvSpPr>
          <p:cNvPr id="433" name="Google Shape;433;p55"/>
          <p:cNvSpPr txBox="1"/>
          <p:nvPr>
            <p:ph idx="6" type="subTitle"/>
          </p:nvPr>
        </p:nvSpPr>
        <p:spPr>
          <a:xfrm>
            <a:off x="4681551" y="1152975"/>
            <a:ext cx="4030800" cy="396000"/>
          </a:xfrm>
          <a:prstGeom prst="rect">
            <a:avLst/>
          </a:prstGeom>
          <a:solidFill>
            <a:schemeClr val="lt1"/>
          </a:solidFill>
        </p:spPr>
        <p:txBody>
          <a:bodyPr anchorCtr="0" anchor="ctr" bIns="91425" lIns="182875" spcFirstLastPara="1" rIns="182875" wrap="square" tIns="91425">
            <a:noAutofit/>
          </a:bodyPr>
          <a:lstStyle>
            <a:lvl1pPr lvl="0" rtl="0" algn="ctr">
              <a:spcBef>
                <a:spcPts val="0"/>
              </a:spcBef>
              <a:spcAft>
                <a:spcPts val="0"/>
              </a:spcAft>
              <a:buClr>
                <a:schemeClr val="accent2"/>
              </a:buClr>
              <a:buSzPts val="1400"/>
              <a:buNone/>
              <a:defRPr b="1" sz="1400">
                <a:solidFill>
                  <a:schemeClr val="accent2"/>
                </a:solidFill>
              </a:defRPr>
            </a:lvl1pPr>
            <a:lvl2pPr lvl="1" rtl="0" algn="ctr">
              <a:spcBef>
                <a:spcPts val="1000"/>
              </a:spcBef>
              <a:spcAft>
                <a:spcPts val="0"/>
              </a:spcAft>
              <a:buClr>
                <a:schemeClr val="accent2"/>
              </a:buClr>
              <a:buSzPts val="1400"/>
              <a:buNone/>
              <a:defRPr b="1" sz="1400">
                <a:solidFill>
                  <a:schemeClr val="accent2"/>
                </a:solidFill>
              </a:defRPr>
            </a:lvl2pPr>
            <a:lvl3pPr lvl="2" rtl="0" algn="ctr">
              <a:spcBef>
                <a:spcPts val="1000"/>
              </a:spcBef>
              <a:spcAft>
                <a:spcPts val="0"/>
              </a:spcAft>
              <a:buClr>
                <a:schemeClr val="accent2"/>
              </a:buClr>
              <a:buSzPts val="1400"/>
              <a:buNone/>
              <a:defRPr b="1" sz="1400">
                <a:solidFill>
                  <a:schemeClr val="accent2"/>
                </a:solidFill>
              </a:defRPr>
            </a:lvl3pPr>
            <a:lvl4pPr lvl="3" rtl="0" algn="ctr">
              <a:spcBef>
                <a:spcPts val="1000"/>
              </a:spcBef>
              <a:spcAft>
                <a:spcPts val="0"/>
              </a:spcAft>
              <a:buClr>
                <a:schemeClr val="accent2"/>
              </a:buClr>
              <a:buSzPts val="1400"/>
              <a:buNone/>
              <a:defRPr b="1" sz="1400">
                <a:solidFill>
                  <a:schemeClr val="accent2"/>
                </a:solidFill>
              </a:defRPr>
            </a:lvl4pPr>
            <a:lvl5pPr lvl="4" rtl="0" algn="ctr">
              <a:spcBef>
                <a:spcPts val="1000"/>
              </a:spcBef>
              <a:spcAft>
                <a:spcPts val="0"/>
              </a:spcAft>
              <a:buClr>
                <a:schemeClr val="accent2"/>
              </a:buClr>
              <a:buSzPts val="1400"/>
              <a:buNone/>
              <a:defRPr b="1" sz="1400">
                <a:solidFill>
                  <a:schemeClr val="accent2"/>
                </a:solidFill>
              </a:defRPr>
            </a:lvl5pPr>
            <a:lvl6pPr lvl="5" rtl="0" algn="ctr">
              <a:spcBef>
                <a:spcPts val="1000"/>
              </a:spcBef>
              <a:spcAft>
                <a:spcPts val="0"/>
              </a:spcAft>
              <a:buClr>
                <a:schemeClr val="accent2"/>
              </a:buClr>
              <a:buSzPts val="1400"/>
              <a:buNone/>
              <a:defRPr b="1" sz="1400">
                <a:solidFill>
                  <a:schemeClr val="accent2"/>
                </a:solidFill>
              </a:defRPr>
            </a:lvl6pPr>
            <a:lvl7pPr lvl="6" rtl="0" algn="ctr">
              <a:spcBef>
                <a:spcPts val="1000"/>
              </a:spcBef>
              <a:spcAft>
                <a:spcPts val="0"/>
              </a:spcAft>
              <a:buClr>
                <a:schemeClr val="accent2"/>
              </a:buClr>
              <a:buSzPts val="1400"/>
              <a:buNone/>
              <a:defRPr b="1" sz="1400">
                <a:solidFill>
                  <a:schemeClr val="accent2"/>
                </a:solidFill>
              </a:defRPr>
            </a:lvl7pPr>
            <a:lvl8pPr lvl="7" rtl="0" algn="ctr">
              <a:spcBef>
                <a:spcPts val="1000"/>
              </a:spcBef>
              <a:spcAft>
                <a:spcPts val="0"/>
              </a:spcAft>
              <a:buClr>
                <a:schemeClr val="accent2"/>
              </a:buClr>
              <a:buSzPts val="1400"/>
              <a:buNone/>
              <a:defRPr b="1" sz="1400">
                <a:solidFill>
                  <a:schemeClr val="accent2"/>
                </a:solidFill>
              </a:defRPr>
            </a:lvl8pPr>
            <a:lvl9pPr lvl="8" rtl="0" algn="ctr">
              <a:spcBef>
                <a:spcPts val="1000"/>
              </a:spcBef>
              <a:spcAft>
                <a:spcPts val="1000"/>
              </a:spcAft>
              <a:buClr>
                <a:schemeClr val="accent2"/>
              </a:buClr>
              <a:buSzPts val="1400"/>
              <a:buNone/>
              <a:defRPr b="1" sz="1400">
                <a:solidFill>
                  <a:schemeClr val="accent2"/>
                </a:solidFill>
              </a:defRPr>
            </a:lvl9pPr>
          </a:lstStyle>
          <a:p/>
        </p:txBody>
      </p:sp>
      <p:sp>
        <p:nvSpPr>
          <p:cNvPr id="434" name="Google Shape;434;p55"/>
          <p:cNvSpPr txBox="1"/>
          <p:nvPr>
            <p:ph idx="7" type="subTitle"/>
          </p:nvPr>
        </p:nvSpPr>
        <p:spPr>
          <a:xfrm>
            <a:off x="431775" y="2870000"/>
            <a:ext cx="4030800" cy="396000"/>
          </a:xfrm>
          <a:prstGeom prst="rect">
            <a:avLst/>
          </a:prstGeom>
          <a:solidFill>
            <a:schemeClr val="lt1"/>
          </a:solidFill>
        </p:spPr>
        <p:txBody>
          <a:bodyPr anchorCtr="0" anchor="ctr" bIns="91425" lIns="182875" spcFirstLastPara="1" rIns="182875" wrap="square" tIns="91425">
            <a:noAutofit/>
          </a:bodyPr>
          <a:lstStyle>
            <a:lvl1pPr lvl="0" rtl="0" algn="ctr">
              <a:spcBef>
                <a:spcPts val="0"/>
              </a:spcBef>
              <a:spcAft>
                <a:spcPts val="0"/>
              </a:spcAft>
              <a:buClr>
                <a:schemeClr val="accent3"/>
              </a:buClr>
              <a:buSzPts val="1400"/>
              <a:buNone/>
              <a:defRPr b="1" sz="1400">
                <a:solidFill>
                  <a:schemeClr val="accent3"/>
                </a:solidFill>
              </a:defRPr>
            </a:lvl1pPr>
            <a:lvl2pPr lvl="1" rtl="0" algn="ctr">
              <a:spcBef>
                <a:spcPts val="1000"/>
              </a:spcBef>
              <a:spcAft>
                <a:spcPts val="0"/>
              </a:spcAft>
              <a:buClr>
                <a:schemeClr val="accent3"/>
              </a:buClr>
              <a:buSzPts val="1400"/>
              <a:buNone/>
              <a:defRPr b="1" sz="1400">
                <a:solidFill>
                  <a:schemeClr val="accent3"/>
                </a:solidFill>
              </a:defRPr>
            </a:lvl2pPr>
            <a:lvl3pPr lvl="2" rtl="0" algn="ctr">
              <a:spcBef>
                <a:spcPts val="1000"/>
              </a:spcBef>
              <a:spcAft>
                <a:spcPts val="0"/>
              </a:spcAft>
              <a:buClr>
                <a:schemeClr val="accent3"/>
              </a:buClr>
              <a:buSzPts val="1400"/>
              <a:buNone/>
              <a:defRPr b="1" sz="1400">
                <a:solidFill>
                  <a:schemeClr val="accent3"/>
                </a:solidFill>
              </a:defRPr>
            </a:lvl3pPr>
            <a:lvl4pPr lvl="3" rtl="0" algn="ctr">
              <a:spcBef>
                <a:spcPts val="1000"/>
              </a:spcBef>
              <a:spcAft>
                <a:spcPts val="0"/>
              </a:spcAft>
              <a:buClr>
                <a:schemeClr val="accent3"/>
              </a:buClr>
              <a:buSzPts val="1400"/>
              <a:buNone/>
              <a:defRPr b="1" sz="1400">
                <a:solidFill>
                  <a:schemeClr val="accent3"/>
                </a:solidFill>
              </a:defRPr>
            </a:lvl4pPr>
            <a:lvl5pPr lvl="4" rtl="0" algn="ctr">
              <a:spcBef>
                <a:spcPts val="1000"/>
              </a:spcBef>
              <a:spcAft>
                <a:spcPts val="0"/>
              </a:spcAft>
              <a:buClr>
                <a:schemeClr val="accent3"/>
              </a:buClr>
              <a:buSzPts val="1400"/>
              <a:buNone/>
              <a:defRPr b="1" sz="1400">
                <a:solidFill>
                  <a:schemeClr val="accent3"/>
                </a:solidFill>
              </a:defRPr>
            </a:lvl5pPr>
            <a:lvl6pPr lvl="5" rtl="0" algn="ctr">
              <a:spcBef>
                <a:spcPts val="1000"/>
              </a:spcBef>
              <a:spcAft>
                <a:spcPts val="0"/>
              </a:spcAft>
              <a:buClr>
                <a:schemeClr val="accent3"/>
              </a:buClr>
              <a:buSzPts val="1400"/>
              <a:buNone/>
              <a:defRPr b="1" sz="1400">
                <a:solidFill>
                  <a:schemeClr val="accent3"/>
                </a:solidFill>
              </a:defRPr>
            </a:lvl6pPr>
            <a:lvl7pPr lvl="6" rtl="0" algn="ctr">
              <a:spcBef>
                <a:spcPts val="1000"/>
              </a:spcBef>
              <a:spcAft>
                <a:spcPts val="0"/>
              </a:spcAft>
              <a:buClr>
                <a:schemeClr val="accent3"/>
              </a:buClr>
              <a:buSzPts val="1400"/>
              <a:buNone/>
              <a:defRPr b="1" sz="1400">
                <a:solidFill>
                  <a:schemeClr val="accent3"/>
                </a:solidFill>
              </a:defRPr>
            </a:lvl7pPr>
            <a:lvl8pPr lvl="7" rtl="0" algn="ctr">
              <a:spcBef>
                <a:spcPts val="1000"/>
              </a:spcBef>
              <a:spcAft>
                <a:spcPts val="0"/>
              </a:spcAft>
              <a:buClr>
                <a:schemeClr val="accent3"/>
              </a:buClr>
              <a:buSzPts val="1400"/>
              <a:buNone/>
              <a:defRPr b="1" sz="1400">
                <a:solidFill>
                  <a:schemeClr val="accent3"/>
                </a:solidFill>
              </a:defRPr>
            </a:lvl8pPr>
            <a:lvl9pPr lvl="8" rtl="0" algn="ctr">
              <a:spcBef>
                <a:spcPts val="1000"/>
              </a:spcBef>
              <a:spcAft>
                <a:spcPts val="1000"/>
              </a:spcAft>
              <a:buClr>
                <a:schemeClr val="accent3"/>
              </a:buClr>
              <a:buSzPts val="1400"/>
              <a:buNone/>
              <a:defRPr b="1" sz="1400">
                <a:solidFill>
                  <a:schemeClr val="accent3"/>
                </a:solidFill>
              </a:defRPr>
            </a:lvl9pPr>
          </a:lstStyle>
          <a:p/>
        </p:txBody>
      </p:sp>
      <p:sp>
        <p:nvSpPr>
          <p:cNvPr id="435" name="Google Shape;435;p55"/>
          <p:cNvSpPr txBox="1"/>
          <p:nvPr>
            <p:ph idx="8" type="subTitle"/>
          </p:nvPr>
        </p:nvSpPr>
        <p:spPr>
          <a:xfrm>
            <a:off x="4681550" y="2870000"/>
            <a:ext cx="4030800" cy="396000"/>
          </a:xfrm>
          <a:prstGeom prst="rect">
            <a:avLst/>
          </a:prstGeom>
          <a:solidFill>
            <a:schemeClr val="lt1"/>
          </a:solidFill>
        </p:spPr>
        <p:txBody>
          <a:bodyPr anchorCtr="0" anchor="ctr" bIns="91425" lIns="182875" spcFirstLastPara="1" rIns="182875" wrap="square" tIns="91425">
            <a:noAutofit/>
          </a:bodyPr>
          <a:lstStyle>
            <a:lvl1pPr lvl="0" rtl="0" algn="ctr">
              <a:spcBef>
                <a:spcPts val="0"/>
              </a:spcBef>
              <a:spcAft>
                <a:spcPts val="0"/>
              </a:spcAft>
              <a:buClr>
                <a:schemeClr val="accent5"/>
              </a:buClr>
              <a:buSzPts val="1400"/>
              <a:buNone/>
              <a:defRPr b="1" sz="1400">
                <a:solidFill>
                  <a:schemeClr val="accent5"/>
                </a:solidFill>
              </a:defRPr>
            </a:lvl1pPr>
            <a:lvl2pPr lvl="1" rtl="0" algn="ctr">
              <a:spcBef>
                <a:spcPts val="1000"/>
              </a:spcBef>
              <a:spcAft>
                <a:spcPts val="0"/>
              </a:spcAft>
              <a:buClr>
                <a:schemeClr val="accent5"/>
              </a:buClr>
              <a:buSzPts val="1400"/>
              <a:buNone/>
              <a:defRPr b="1" sz="1400">
                <a:solidFill>
                  <a:schemeClr val="accent5"/>
                </a:solidFill>
              </a:defRPr>
            </a:lvl2pPr>
            <a:lvl3pPr lvl="2" rtl="0" algn="ctr">
              <a:spcBef>
                <a:spcPts val="1000"/>
              </a:spcBef>
              <a:spcAft>
                <a:spcPts val="0"/>
              </a:spcAft>
              <a:buClr>
                <a:schemeClr val="accent5"/>
              </a:buClr>
              <a:buSzPts val="1400"/>
              <a:buNone/>
              <a:defRPr b="1" sz="1400">
                <a:solidFill>
                  <a:schemeClr val="accent5"/>
                </a:solidFill>
              </a:defRPr>
            </a:lvl3pPr>
            <a:lvl4pPr lvl="3" rtl="0" algn="ctr">
              <a:spcBef>
                <a:spcPts val="1000"/>
              </a:spcBef>
              <a:spcAft>
                <a:spcPts val="0"/>
              </a:spcAft>
              <a:buClr>
                <a:schemeClr val="accent5"/>
              </a:buClr>
              <a:buSzPts val="1400"/>
              <a:buNone/>
              <a:defRPr b="1" sz="1400">
                <a:solidFill>
                  <a:schemeClr val="accent5"/>
                </a:solidFill>
              </a:defRPr>
            </a:lvl4pPr>
            <a:lvl5pPr lvl="4" rtl="0" algn="ctr">
              <a:spcBef>
                <a:spcPts val="1000"/>
              </a:spcBef>
              <a:spcAft>
                <a:spcPts val="0"/>
              </a:spcAft>
              <a:buClr>
                <a:schemeClr val="accent5"/>
              </a:buClr>
              <a:buSzPts val="1400"/>
              <a:buNone/>
              <a:defRPr b="1" sz="1400">
                <a:solidFill>
                  <a:schemeClr val="accent5"/>
                </a:solidFill>
              </a:defRPr>
            </a:lvl5pPr>
            <a:lvl6pPr lvl="5" rtl="0" algn="ctr">
              <a:spcBef>
                <a:spcPts val="1000"/>
              </a:spcBef>
              <a:spcAft>
                <a:spcPts val="0"/>
              </a:spcAft>
              <a:buClr>
                <a:schemeClr val="accent5"/>
              </a:buClr>
              <a:buSzPts val="1400"/>
              <a:buNone/>
              <a:defRPr b="1" sz="1400">
                <a:solidFill>
                  <a:schemeClr val="accent5"/>
                </a:solidFill>
              </a:defRPr>
            </a:lvl6pPr>
            <a:lvl7pPr lvl="6" rtl="0" algn="ctr">
              <a:spcBef>
                <a:spcPts val="1000"/>
              </a:spcBef>
              <a:spcAft>
                <a:spcPts val="0"/>
              </a:spcAft>
              <a:buClr>
                <a:schemeClr val="accent5"/>
              </a:buClr>
              <a:buSzPts val="1400"/>
              <a:buNone/>
              <a:defRPr b="1" sz="1400">
                <a:solidFill>
                  <a:schemeClr val="accent5"/>
                </a:solidFill>
              </a:defRPr>
            </a:lvl7pPr>
            <a:lvl8pPr lvl="7" rtl="0" algn="ctr">
              <a:spcBef>
                <a:spcPts val="1000"/>
              </a:spcBef>
              <a:spcAft>
                <a:spcPts val="0"/>
              </a:spcAft>
              <a:buClr>
                <a:schemeClr val="accent5"/>
              </a:buClr>
              <a:buSzPts val="1400"/>
              <a:buNone/>
              <a:defRPr b="1" sz="1400">
                <a:solidFill>
                  <a:schemeClr val="accent5"/>
                </a:solidFill>
              </a:defRPr>
            </a:lvl8pPr>
            <a:lvl9pPr lvl="8" rtl="0" algn="ctr">
              <a:spcBef>
                <a:spcPts val="1000"/>
              </a:spcBef>
              <a:spcAft>
                <a:spcPts val="1000"/>
              </a:spcAft>
              <a:buClr>
                <a:schemeClr val="accent5"/>
              </a:buClr>
              <a:buSzPts val="1400"/>
              <a:buNone/>
              <a:defRPr b="1" sz="1400">
                <a:solidFill>
                  <a:schemeClr val="accent5"/>
                </a:solidFill>
              </a:defRPr>
            </a:lvl9pPr>
          </a:lstStyle>
          <a:p/>
        </p:txBody>
      </p:sp>
      <p:sp>
        <p:nvSpPr>
          <p:cNvPr id="436" name="Google Shape;436;p55"/>
          <p:cNvSpPr txBox="1"/>
          <p:nvPr>
            <p:ph idx="9" type="subTitle"/>
          </p:nvPr>
        </p:nvSpPr>
        <p:spPr>
          <a:xfrm>
            <a:off x="1996375" y="4870025"/>
            <a:ext cx="6186900" cy="182100"/>
          </a:xfrm>
          <a:prstGeom prst="rect">
            <a:avLst/>
          </a:prstGeom>
        </p:spPr>
        <p:txBody>
          <a:bodyPr anchorCtr="0" anchor="t" bIns="0" lIns="0" spcFirstLastPara="1" rIns="0" wrap="square" tIns="0">
            <a:noAutofit/>
          </a:bodyPr>
          <a:lstStyle>
            <a:lvl1pPr lvl="0" rtl="0">
              <a:spcBef>
                <a:spcPts val="0"/>
              </a:spcBef>
              <a:spcAft>
                <a:spcPts val="0"/>
              </a:spcAft>
              <a:buClr>
                <a:srgbClr val="9E9E9E"/>
              </a:buClr>
              <a:buSzPts val="1000"/>
              <a:buNone/>
              <a:defRPr sz="1000">
                <a:solidFill>
                  <a:srgbClr val="9E9E9E"/>
                </a:solidFill>
              </a:defRPr>
            </a:lvl1pPr>
            <a:lvl2pPr lvl="1" rtl="0">
              <a:spcBef>
                <a:spcPts val="1000"/>
              </a:spcBef>
              <a:spcAft>
                <a:spcPts val="0"/>
              </a:spcAft>
              <a:buSzPts val="1600"/>
              <a:buNone/>
              <a:defRPr/>
            </a:lvl2pPr>
            <a:lvl3pPr lvl="2" rtl="0">
              <a:spcBef>
                <a:spcPts val="1000"/>
              </a:spcBef>
              <a:spcAft>
                <a:spcPts val="0"/>
              </a:spcAft>
              <a:buSzPts val="1600"/>
              <a:buNone/>
              <a:defRPr/>
            </a:lvl3pPr>
            <a:lvl4pPr lvl="3" rtl="0">
              <a:spcBef>
                <a:spcPts val="1000"/>
              </a:spcBef>
              <a:spcAft>
                <a:spcPts val="0"/>
              </a:spcAft>
              <a:buSzPts val="1600"/>
              <a:buNone/>
              <a:defRPr/>
            </a:lvl4pPr>
            <a:lvl5pPr lvl="4" rtl="0">
              <a:spcBef>
                <a:spcPts val="1000"/>
              </a:spcBef>
              <a:spcAft>
                <a:spcPts val="0"/>
              </a:spcAft>
              <a:buSzPts val="1600"/>
              <a:buNone/>
              <a:defRPr/>
            </a:lvl5pPr>
            <a:lvl6pPr lvl="5" rtl="0">
              <a:spcBef>
                <a:spcPts val="1000"/>
              </a:spcBef>
              <a:spcAft>
                <a:spcPts val="0"/>
              </a:spcAft>
              <a:buSzPts val="1600"/>
              <a:buNone/>
              <a:defRPr/>
            </a:lvl6pPr>
            <a:lvl7pPr lvl="6" rtl="0">
              <a:spcBef>
                <a:spcPts val="1000"/>
              </a:spcBef>
              <a:spcAft>
                <a:spcPts val="0"/>
              </a:spcAft>
              <a:buSzPts val="1600"/>
              <a:buNone/>
              <a:defRPr/>
            </a:lvl7pPr>
            <a:lvl8pPr lvl="7" rtl="0">
              <a:spcBef>
                <a:spcPts val="1000"/>
              </a:spcBef>
              <a:spcAft>
                <a:spcPts val="0"/>
              </a:spcAft>
              <a:buSzPts val="1600"/>
              <a:buNone/>
              <a:defRPr/>
            </a:lvl8pPr>
            <a:lvl9pPr lvl="8" rtl="0">
              <a:spcBef>
                <a:spcPts val="1000"/>
              </a:spcBef>
              <a:spcAft>
                <a:spcPts val="1000"/>
              </a:spcAft>
              <a:buSzPts val="1600"/>
              <a:buNone/>
              <a:defRPr/>
            </a:lvl9pPr>
          </a:lstStyle>
          <a:p/>
        </p:txBody>
      </p:sp>
      <p:sp>
        <p:nvSpPr>
          <p:cNvPr id="437" name="Google Shape;437;p55"/>
          <p:cNvSpPr txBox="1"/>
          <p:nvPr>
            <p:ph type="title"/>
          </p:nvPr>
        </p:nvSpPr>
        <p:spPr>
          <a:xfrm>
            <a:off x="431725" y="368825"/>
            <a:ext cx="8280600" cy="572700"/>
          </a:xfrm>
          <a:prstGeom prst="rect">
            <a:avLst/>
          </a:prstGeom>
        </p:spPr>
        <p:txBody>
          <a:bodyPr anchorCtr="0" anchor="t" bIns="0" lIns="0" spcFirstLastPara="1" rIns="0" wrap="square" tIns="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_2 boxes">
  <p:cSld name="SECTION_HEADER_1_1_1_1_2_1">
    <p:spTree>
      <p:nvGrpSpPr>
        <p:cNvPr id="438" name="Shape 438"/>
        <p:cNvGrpSpPr/>
        <p:nvPr/>
      </p:nvGrpSpPr>
      <p:grpSpPr>
        <a:xfrm>
          <a:off x="0" y="0"/>
          <a:ext cx="0" cy="0"/>
          <a:chOff x="0" y="0"/>
          <a:chExt cx="0" cy="0"/>
        </a:xfrm>
      </p:grpSpPr>
      <p:sp>
        <p:nvSpPr>
          <p:cNvPr id="439" name="Google Shape;439;p56"/>
          <p:cNvSpPr txBox="1"/>
          <p:nvPr>
            <p:ph idx="12" type="sldNum"/>
          </p:nvPr>
        </p:nvSpPr>
        <p:spPr>
          <a:xfrm>
            <a:off x="8320058" y="47394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440" name="Google Shape;440;p56"/>
          <p:cNvSpPr txBox="1"/>
          <p:nvPr>
            <p:ph idx="1" type="subTitle"/>
          </p:nvPr>
        </p:nvSpPr>
        <p:spPr>
          <a:xfrm>
            <a:off x="431725" y="1365975"/>
            <a:ext cx="4030800" cy="2949000"/>
          </a:xfrm>
          <a:prstGeom prst="rect">
            <a:avLst/>
          </a:prstGeom>
          <a:solidFill>
            <a:schemeClr val="accent1"/>
          </a:solidFill>
        </p:spPr>
        <p:txBody>
          <a:bodyPr anchorCtr="0" anchor="ctr" bIns="91425" lIns="274300" spcFirstLastPara="1" rIns="274300" wrap="square" tIns="91425">
            <a:noAutofit/>
          </a:bodyPr>
          <a:lstStyle>
            <a:lvl1pPr lvl="0" rtl="0" algn="ctr">
              <a:spcBef>
                <a:spcPts val="0"/>
              </a:spcBef>
              <a:spcAft>
                <a:spcPts val="0"/>
              </a:spcAft>
              <a:buClr>
                <a:schemeClr val="lt1"/>
              </a:buClr>
              <a:buSzPts val="3600"/>
              <a:buFont typeface="Inter Black"/>
              <a:buNone/>
              <a:defRPr sz="3600">
                <a:solidFill>
                  <a:schemeClr val="lt1"/>
                </a:solidFill>
                <a:latin typeface="Inter Black"/>
                <a:ea typeface="Inter Black"/>
                <a:cs typeface="Inter Black"/>
                <a:sym typeface="Inter Black"/>
              </a:defRPr>
            </a:lvl1pPr>
            <a:lvl2pPr lvl="1" rtl="0" algn="ctr">
              <a:spcBef>
                <a:spcPts val="1000"/>
              </a:spcBef>
              <a:spcAft>
                <a:spcPts val="0"/>
              </a:spcAft>
              <a:buClr>
                <a:schemeClr val="lt1"/>
              </a:buClr>
              <a:buSzPts val="3600"/>
              <a:buFont typeface="Inter Black"/>
              <a:buNone/>
              <a:defRPr sz="3600">
                <a:solidFill>
                  <a:schemeClr val="lt1"/>
                </a:solidFill>
                <a:latin typeface="Inter Black"/>
                <a:ea typeface="Inter Black"/>
                <a:cs typeface="Inter Black"/>
                <a:sym typeface="Inter Black"/>
              </a:defRPr>
            </a:lvl2pPr>
            <a:lvl3pPr lvl="2" rtl="0" algn="ctr">
              <a:spcBef>
                <a:spcPts val="1000"/>
              </a:spcBef>
              <a:spcAft>
                <a:spcPts val="0"/>
              </a:spcAft>
              <a:buClr>
                <a:schemeClr val="lt1"/>
              </a:buClr>
              <a:buSzPts val="3600"/>
              <a:buFont typeface="Inter Black"/>
              <a:buNone/>
              <a:defRPr sz="3600">
                <a:solidFill>
                  <a:schemeClr val="lt1"/>
                </a:solidFill>
                <a:latin typeface="Inter Black"/>
                <a:ea typeface="Inter Black"/>
                <a:cs typeface="Inter Black"/>
                <a:sym typeface="Inter Black"/>
              </a:defRPr>
            </a:lvl3pPr>
            <a:lvl4pPr lvl="3" rtl="0" algn="ctr">
              <a:spcBef>
                <a:spcPts val="1000"/>
              </a:spcBef>
              <a:spcAft>
                <a:spcPts val="0"/>
              </a:spcAft>
              <a:buClr>
                <a:schemeClr val="lt1"/>
              </a:buClr>
              <a:buSzPts val="3600"/>
              <a:buFont typeface="Inter Black"/>
              <a:buNone/>
              <a:defRPr sz="3600">
                <a:solidFill>
                  <a:schemeClr val="lt1"/>
                </a:solidFill>
                <a:latin typeface="Inter Black"/>
                <a:ea typeface="Inter Black"/>
                <a:cs typeface="Inter Black"/>
                <a:sym typeface="Inter Black"/>
              </a:defRPr>
            </a:lvl4pPr>
            <a:lvl5pPr lvl="4" rtl="0" algn="ctr">
              <a:spcBef>
                <a:spcPts val="1000"/>
              </a:spcBef>
              <a:spcAft>
                <a:spcPts val="0"/>
              </a:spcAft>
              <a:buClr>
                <a:schemeClr val="lt1"/>
              </a:buClr>
              <a:buSzPts val="3600"/>
              <a:buFont typeface="Inter Black"/>
              <a:buNone/>
              <a:defRPr sz="3600">
                <a:solidFill>
                  <a:schemeClr val="lt1"/>
                </a:solidFill>
                <a:latin typeface="Inter Black"/>
                <a:ea typeface="Inter Black"/>
                <a:cs typeface="Inter Black"/>
                <a:sym typeface="Inter Black"/>
              </a:defRPr>
            </a:lvl5pPr>
            <a:lvl6pPr lvl="5" rtl="0" algn="ctr">
              <a:spcBef>
                <a:spcPts val="1000"/>
              </a:spcBef>
              <a:spcAft>
                <a:spcPts val="0"/>
              </a:spcAft>
              <a:buClr>
                <a:schemeClr val="lt1"/>
              </a:buClr>
              <a:buSzPts val="3600"/>
              <a:buFont typeface="Inter Black"/>
              <a:buNone/>
              <a:defRPr sz="3600">
                <a:solidFill>
                  <a:schemeClr val="lt1"/>
                </a:solidFill>
                <a:latin typeface="Inter Black"/>
                <a:ea typeface="Inter Black"/>
                <a:cs typeface="Inter Black"/>
                <a:sym typeface="Inter Black"/>
              </a:defRPr>
            </a:lvl6pPr>
            <a:lvl7pPr lvl="6" rtl="0" algn="ctr">
              <a:spcBef>
                <a:spcPts val="1000"/>
              </a:spcBef>
              <a:spcAft>
                <a:spcPts val="0"/>
              </a:spcAft>
              <a:buClr>
                <a:schemeClr val="lt1"/>
              </a:buClr>
              <a:buSzPts val="3600"/>
              <a:buFont typeface="Inter Black"/>
              <a:buNone/>
              <a:defRPr sz="3600">
                <a:solidFill>
                  <a:schemeClr val="lt1"/>
                </a:solidFill>
                <a:latin typeface="Inter Black"/>
                <a:ea typeface="Inter Black"/>
                <a:cs typeface="Inter Black"/>
                <a:sym typeface="Inter Black"/>
              </a:defRPr>
            </a:lvl7pPr>
            <a:lvl8pPr lvl="7" rtl="0" algn="ctr">
              <a:spcBef>
                <a:spcPts val="1000"/>
              </a:spcBef>
              <a:spcAft>
                <a:spcPts val="0"/>
              </a:spcAft>
              <a:buClr>
                <a:schemeClr val="lt1"/>
              </a:buClr>
              <a:buSzPts val="3600"/>
              <a:buFont typeface="Inter Black"/>
              <a:buNone/>
              <a:defRPr sz="3600">
                <a:solidFill>
                  <a:schemeClr val="lt1"/>
                </a:solidFill>
                <a:latin typeface="Inter Black"/>
                <a:ea typeface="Inter Black"/>
                <a:cs typeface="Inter Black"/>
                <a:sym typeface="Inter Black"/>
              </a:defRPr>
            </a:lvl8pPr>
            <a:lvl9pPr lvl="8" rtl="0" algn="ctr">
              <a:spcBef>
                <a:spcPts val="1000"/>
              </a:spcBef>
              <a:spcAft>
                <a:spcPts val="1000"/>
              </a:spcAft>
              <a:buClr>
                <a:schemeClr val="lt1"/>
              </a:buClr>
              <a:buSzPts val="3600"/>
              <a:buFont typeface="Inter Black"/>
              <a:buNone/>
              <a:defRPr sz="3600">
                <a:solidFill>
                  <a:schemeClr val="lt1"/>
                </a:solidFill>
                <a:latin typeface="Inter Black"/>
                <a:ea typeface="Inter Black"/>
                <a:cs typeface="Inter Black"/>
                <a:sym typeface="Inter Black"/>
              </a:defRPr>
            </a:lvl9pPr>
          </a:lstStyle>
          <a:p/>
        </p:txBody>
      </p:sp>
      <p:sp>
        <p:nvSpPr>
          <p:cNvPr id="441" name="Google Shape;441;p56"/>
          <p:cNvSpPr txBox="1"/>
          <p:nvPr>
            <p:ph idx="2" type="subTitle"/>
          </p:nvPr>
        </p:nvSpPr>
        <p:spPr>
          <a:xfrm>
            <a:off x="4681525" y="1365975"/>
            <a:ext cx="4030800" cy="2949000"/>
          </a:xfrm>
          <a:prstGeom prst="rect">
            <a:avLst/>
          </a:prstGeom>
          <a:solidFill>
            <a:schemeClr val="accent2"/>
          </a:solidFill>
        </p:spPr>
        <p:txBody>
          <a:bodyPr anchorCtr="0" anchor="ctr" bIns="91425" lIns="274300" spcFirstLastPara="1" rIns="274300" wrap="square" tIns="91425">
            <a:noAutofit/>
          </a:bodyPr>
          <a:lstStyle>
            <a:lvl1pPr lvl="0" rtl="0" algn="ctr">
              <a:spcBef>
                <a:spcPts val="0"/>
              </a:spcBef>
              <a:spcAft>
                <a:spcPts val="0"/>
              </a:spcAft>
              <a:buClr>
                <a:schemeClr val="lt1"/>
              </a:buClr>
              <a:buSzPts val="3600"/>
              <a:buFont typeface="Inter Black"/>
              <a:buNone/>
              <a:defRPr sz="3600">
                <a:solidFill>
                  <a:schemeClr val="lt1"/>
                </a:solidFill>
                <a:latin typeface="Inter Black"/>
                <a:ea typeface="Inter Black"/>
                <a:cs typeface="Inter Black"/>
                <a:sym typeface="Inter Black"/>
              </a:defRPr>
            </a:lvl1pPr>
            <a:lvl2pPr lvl="1" rtl="0" algn="ctr">
              <a:spcBef>
                <a:spcPts val="1000"/>
              </a:spcBef>
              <a:spcAft>
                <a:spcPts val="0"/>
              </a:spcAft>
              <a:buClr>
                <a:schemeClr val="lt1"/>
              </a:buClr>
              <a:buSzPts val="3600"/>
              <a:buFont typeface="Inter Black"/>
              <a:buNone/>
              <a:defRPr sz="3600">
                <a:solidFill>
                  <a:schemeClr val="lt1"/>
                </a:solidFill>
                <a:latin typeface="Inter Black"/>
                <a:ea typeface="Inter Black"/>
                <a:cs typeface="Inter Black"/>
                <a:sym typeface="Inter Black"/>
              </a:defRPr>
            </a:lvl2pPr>
            <a:lvl3pPr lvl="2" rtl="0" algn="ctr">
              <a:spcBef>
                <a:spcPts val="1000"/>
              </a:spcBef>
              <a:spcAft>
                <a:spcPts val="0"/>
              </a:spcAft>
              <a:buClr>
                <a:schemeClr val="lt1"/>
              </a:buClr>
              <a:buSzPts val="3600"/>
              <a:buFont typeface="Inter Black"/>
              <a:buNone/>
              <a:defRPr sz="3600">
                <a:solidFill>
                  <a:schemeClr val="lt1"/>
                </a:solidFill>
                <a:latin typeface="Inter Black"/>
                <a:ea typeface="Inter Black"/>
                <a:cs typeface="Inter Black"/>
                <a:sym typeface="Inter Black"/>
              </a:defRPr>
            </a:lvl3pPr>
            <a:lvl4pPr lvl="3" rtl="0" algn="ctr">
              <a:spcBef>
                <a:spcPts val="1000"/>
              </a:spcBef>
              <a:spcAft>
                <a:spcPts val="0"/>
              </a:spcAft>
              <a:buClr>
                <a:schemeClr val="lt1"/>
              </a:buClr>
              <a:buSzPts val="3600"/>
              <a:buFont typeface="Inter Black"/>
              <a:buNone/>
              <a:defRPr sz="3600">
                <a:solidFill>
                  <a:schemeClr val="lt1"/>
                </a:solidFill>
                <a:latin typeface="Inter Black"/>
                <a:ea typeface="Inter Black"/>
                <a:cs typeface="Inter Black"/>
                <a:sym typeface="Inter Black"/>
              </a:defRPr>
            </a:lvl4pPr>
            <a:lvl5pPr lvl="4" rtl="0" algn="ctr">
              <a:spcBef>
                <a:spcPts val="1000"/>
              </a:spcBef>
              <a:spcAft>
                <a:spcPts val="0"/>
              </a:spcAft>
              <a:buClr>
                <a:schemeClr val="lt1"/>
              </a:buClr>
              <a:buSzPts val="3600"/>
              <a:buFont typeface="Inter Black"/>
              <a:buNone/>
              <a:defRPr sz="3600">
                <a:solidFill>
                  <a:schemeClr val="lt1"/>
                </a:solidFill>
                <a:latin typeface="Inter Black"/>
                <a:ea typeface="Inter Black"/>
                <a:cs typeface="Inter Black"/>
                <a:sym typeface="Inter Black"/>
              </a:defRPr>
            </a:lvl5pPr>
            <a:lvl6pPr lvl="5" rtl="0" algn="ctr">
              <a:spcBef>
                <a:spcPts val="1000"/>
              </a:spcBef>
              <a:spcAft>
                <a:spcPts val="0"/>
              </a:spcAft>
              <a:buClr>
                <a:schemeClr val="lt1"/>
              </a:buClr>
              <a:buSzPts val="3600"/>
              <a:buFont typeface="Inter Black"/>
              <a:buNone/>
              <a:defRPr sz="3600">
                <a:solidFill>
                  <a:schemeClr val="lt1"/>
                </a:solidFill>
                <a:latin typeface="Inter Black"/>
                <a:ea typeface="Inter Black"/>
                <a:cs typeface="Inter Black"/>
                <a:sym typeface="Inter Black"/>
              </a:defRPr>
            </a:lvl6pPr>
            <a:lvl7pPr lvl="6" rtl="0" algn="ctr">
              <a:spcBef>
                <a:spcPts val="1000"/>
              </a:spcBef>
              <a:spcAft>
                <a:spcPts val="0"/>
              </a:spcAft>
              <a:buClr>
                <a:schemeClr val="lt1"/>
              </a:buClr>
              <a:buSzPts val="3600"/>
              <a:buFont typeface="Inter Black"/>
              <a:buNone/>
              <a:defRPr sz="3600">
                <a:solidFill>
                  <a:schemeClr val="lt1"/>
                </a:solidFill>
                <a:latin typeface="Inter Black"/>
                <a:ea typeface="Inter Black"/>
                <a:cs typeface="Inter Black"/>
                <a:sym typeface="Inter Black"/>
              </a:defRPr>
            </a:lvl7pPr>
            <a:lvl8pPr lvl="7" rtl="0" algn="ctr">
              <a:spcBef>
                <a:spcPts val="1000"/>
              </a:spcBef>
              <a:spcAft>
                <a:spcPts val="0"/>
              </a:spcAft>
              <a:buClr>
                <a:schemeClr val="lt1"/>
              </a:buClr>
              <a:buSzPts val="3600"/>
              <a:buFont typeface="Inter Black"/>
              <a:buNone/>
              <a:defRPr sz="3600">
                <a:solidFill>
                  <a:schemeClr val="lt1"/>
                </a:solidFill>
                <a:latin typeface="Inter Black"/>
                <a:ea typeface="Inter Black"/>
                <a:cs typeface="Inter Black"/>
                <a:sym typeface="Inter Black"/>
              </a:defRPr>
            </a:lvl8pPr>
            <a:lvl9pPr lvl="8" rtl="0" algn="ctr">
              <a:spcBef>
                <a:spcPts val="1000"/>
              </a:spcBef>
              <a:spcAft>
                <a:spcPts val="1000"/>
              </a:spcAft>
              <a:buClr>
                <a:schemeClr val="lt1"/>
              </a:buClr>
              <a:buSzPts val="3600"/>
              <a:buFont typeface="Inter Black"/>
              <a:buNone/>
              <a:defRPr sz="3600">
                <a:solidFill>
                  <a:schemeClr val="lt1"/>
                </a:solidFill>
                <a:latin typeface="Inter Black"/>
                <a:ea typeface="Inter Black"/>
                <a:cs typeface="Inter Black"/>
                <a:sym typeface="Inter Black"/>
              </a:defRPr>
            </a:lvl9pPr>
          </a:lstStyle>
          <a:p/>
        </p:txBody>
      </p:sp>
      <p:sp>
        <p:nvSpPr>
          <p:cNvPr id="442" name="Google Shape;442;p56"/>
          <p:cNvSpPr txBox="1"/>
          <p:nvPr>
            <p:ph idx="3" type="subTitle"/>
          </p:nvPr>
        </p:nvSpPr>
        <p:spPr>
          <a:xfrm>
            <a:off x="1996375" y="4870025"/>
            <a:ext cx="6186900" cy="182100"/>
          </a:xfrm>
          <a:prstGeom prst="rect">
            <a:avLst/>
          </a:prstGeom>
        </p:spPr>
        <p:txBody>
          <a:bodyPr anchorCtr="0" anchor="t" bIns="0" lIns="0" spcFirstLastPara="1" rIns="0" wrap="square" tIns="0">
            <a:noAutofit/>
          </a:bodyPr>
          <a:lstStyle>
            <a:lvl1pPr lvl="0" rtl="0">
              <a:spcBef>
                <a:spcPts val="0"/>
              </a:spcBef>
              <a:spcAft>
                <a:spcPts val="0"/>
              </a:spcAft>
              <a:buClr>
                <a:srgbClr val="9E9E9E"/>
              </a:buClr>
              <a:buSzPts val="1000"/>
              <a:buNone/>
              <a:defRPr sz="1000">
                <a:solidFill>
                  <a:srgbClr val="9E9E9E"/>
                </a:solidFill>
              </a:defRPr>
            </a:lvl1pPr>
            <a:lvl2pPr lvl="1" rtl="0">
              <a:spcBef>
                <a:spcPts val="1000"/>
              </a:spcBef>
              <a:spcAft>
                <a:spcPts val="0"/>
              </a:spcAft>
              <a:buSzPts val="1600"/>
              <a:buNone/>
              <a:defRPr/>
            </a:lvl2pPr>
            <a:lvl3pPr lvl="2" rtl="0">
              <a:spcBef>
                <a:spcPts val="1000"/>
              </a:spcBef>
              <a:spcAft>
                <a:spcPts val="0"/>
              </a:spcAft>
              <a:buSzPts val="1600"/>
              <a:buNone/>
              <a:defRPr/>
            </a:lvl3pPr>
            <a:lvl4pPr lvl="3" rtl="0">
              <a:spcBef>
                <a:spcPts val="1000"/>
              </a:spcBef>
              <a:spcAft>
                <a:spcPts val="0"/>
              </a:spcAft>
              <a:buSzPts val="1600"/>
              <a:buNone/>
              <a:defRPr/>
            </a:lvl4pPr>
            <a:lvl5pPr lvl="4" rtl="0">
              <a:spcBef>
                <a:spcPts val="1000"/>
              </a:spcBef>
              <a:spcAft>
                <a:spcPts val="0"/>
              </a:spcAft>
              <a:buSzPts val="1600"/>
              <a:buNone/>
              <a:defRPr/>
            </a:lvl5pPr>
            <a:lvl6pPr lvl="5" rtl="0">
              <a:spcBef>
                <a:spcPts val="1000"/>
              </a:spcBef>
              <a:spcAft>
                <a:spcPts val="0"/>
              </a:spcAft>
              <a:buSzPts val="1600"/>
              <a:buNone/>
              <a:defRPr/>
            </a:lvl6pPr>
            <a:lvl7pPr lvl="6" rtl="0">
              <a:spcBef>
                <a:spcPts val="1000"/>
              </a:spcBef>
              <a:spcAft>
                <a:spcPts val="0"/>
              </a:spcAft>
              <a:buSzPts val="1600"/>
              <a:buNone/>
              <a:defRPr/>
            </a:lvl7pPr>
            <a:lvl8pPr lvl="7" rtl="0">
              <a:spcBef>
                <a:spcPts val="1000"/>
              </a:spcBef>
              <a:spcAft>
                <a:spcPts val="0"/>
              </a:spcAft>
              <a:buSzPts val="1600"/>
              <a:buNone/>
              <a:defRPr/>
            </a:lvl8pPr>
            <a:lvl9pPr lvl="8" rtl="0">
              <a:spcBef>
                <a:spcPts val="1000"/>
              </a:spcBef>
              <a:spcAft>
                <a:spcPts val="1000"/>
              </a:spcAft>
              <a:buSzPts val="1600"/>
              <a:buNone/>
              <a:defRPr/>
            </a:lvl9pPr>
          </a:lstStyle>
          <a:p/>
        </p:txBody>
      </p:sp>
      <p:sp>
        <p:nvSpPr>
          <p:cNvPr id="443" name="Google Shape;443;p56"/>
          <p:cNvSpPr txBox="1"/>
          <p:nvPr>
            <p:ph type="title"/>
          </p:nvPr>
        </p:nvSpPr>
        <p:spPr>
          <a:xfrm>
            <a:off x="431725" y="368825"/>
            <a:ext cx="8280600" cy="572700"/>
          </a:xfrm>
          <a:prstGeom prst="rect">
            <a:avLst/>
          </a:prstGeom>
        </p:spPr>
        <p:txBody>
          <a:bodyPr anchorCtr="0" anchor="t" bIns="0" lIns="0" spcFirstLastPara="1" rIns="0" wrap="square" tIns="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_4 boxes">
  <p:cSld name="SECTION_HEADER_1_1_1_1_3_1">
    <p:spTree>
      <p:nvGrpSpPr>
        <p:cNvPr id="444" name="Shape 444"/>
        <p:cNvGrpSpPr/>
        <p:nvPr/>
      </p:nvGrpSpPr>
      <p:grpSpPr>
        <a:xfrm>
          <a:off x="0" y="0"/>
          <a:ext cx="0" cy="0"/>
          <a:chOff x="0" y="0"/>
          <a:chExt cx="0" cy="0"/>
        </a:xfrm>
      </p:grpSpPr>
      <p:sp>
        <p:nvSpPr>
          <p:cNvPr id="445" name="Google Shape;445;p57"/>
          <p:cNvSpPr txBox="1"/>
          <p:nvPr>
            <p:ph idx="12" type="sldNum"/>
          </p:nvPr>
        </p:nvSpPr>
        <p:spPr>
          <a:xfrm>
            <a:off x="8320058" y="47394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446" name="Google Shape;446;p57"/>
          <p:cNvSpPr txBox="1"/>
          <p:nvPr>
            <p:ph idx="1" type="subTitle"/>
          </p:nvPr>
        </p:nvSpPr>
        <p:spPr>
          <a:xfrm>
            <a:off x="431725" y="1152975"/>
            <a:ext cx="4030800" cy="1609200"/>
          </a:xfrm>
          <a:prstGeom prst="rect">
            <a:avLst/>
          </a:prstGeom>
          <a:solidFill>
            <a:schemeClr val="lt2"/>
          </a:solidFill>
        </p:spPr>
        <p:txBody>
          <a:bodyPr anchorCtr="0" anchor="ctr" bIns="91425" lIns="182875" spcFirstLastPara="1" rIns="182875" wrap="square" tIns="91425">
            <a:noAutofit/>
          </a:bodyPr>
          <a:lstStyle>
            <a:lvl1pPr lvl="0" rtl="0" algn="ctr">
              <a:spcBef>
                <a:spcPts val="0"/>
              </a:spcBef>
              <a:spcAft>
                <a:spcPts val="0"/>
              </a:spcAft>
              <a:buSzPts val="1800"/>
              <a:buFont typeface="Inter Black"/>
              <a:buNone/>
              <a:defRPr sz="1800">
                <a:solidFill>
                  <a:schemeClr val="accent1"/>
                </a:solidFill>
                <a:latin typeface="Inter Black"/>
                <a:ea typeface="Inter Black"/>
                <a:cs typeface="Inter Black"/>
                <a:sym typeface="Inter Black"/>
              </a:defRPr>
            </a:lvl1pPr>
            <a:lvl2pPr lvl="1" rtl="0" algn="ctr">
              <a:spcBef>
                <a:spcPts val="1000"/>
              </a:spcBef>
              <a:spcAft>
                <a:spcPts val="0"/>
              </a:spcAft>
              <a:buSzPts val="1800"/>
              <a:buFont typeface="Inter Black"/>
              <a:buNone/>
              <a:defRPr sz="1800">
                <a:solidFill>
                  <a:schemeClr val="accent1"/>
                </a:solidFill>
                <a:latin typeface="Inter Black"/>
                <a:ea typeface="Inter Black"/>
                <a:cs typeface="Inter Black"/>
                <a:sym typeface="Inter Black"/>
              </a:defRPr>
            </a:lvl2pPr>
            <a:lvl3pPr lvl="2" rtl="0" algn="ctr">
              <a:spcBef>
                <a:spcPts val="1000"/>
              </a:spcBef>
              <a:spcAft>
                <a:spcPts val="0"/>
              </a:spcAft>
              <a:buSzPts val="1800"/>
              <a:buFont typeface="Inter Black"/>
              <a:buNone/>
              <a:defRPr sz="1800">
                <a:solidFill>
                  <a:schemeClr val="accent1"/>
                </a:solidFill>
                <a:latin typeface="Inter Black"/>
                <a:ea typeface="Inter Black"/>
                <a:cs typeface="Inter Black"/>
                <a:sym typeface="Inter Black"/>
              </a:defRPr>
            </a:lvl3pPr>
            <a:lvl4pPr lvl="3" rtl="0" algn="ctr">
              <a:spcBef>
                <a:spcPts val="1000"/>
              </a:spcBef>
              <a:spcAft>
                <a:spcPts val="0"/>
              </a:spcAft>
              <a:buSzPts val="1800"/>
              <a:buFont typeface="Inter Black"/>
              <a:buNone/>
              <a:defRPr sz="1800">
                <a:solidFill>
                  <a:schemeClr val="accent1"/>
                </a:solidFill>
                <a:latin typeface="Inter Black"/>
                <a:ea typeface="Inter Black"/>
                <a:cs typeface="Inter Black"/>
                <a:sym typeface="Inter Black"/>
              </a:defRPr>
            </a:lvl4pPr>
            <a:lvl5pPr lvl="4" rtl="0" algn="ctr">
              <a:spcBef>
                <a:spcPts val="1000"/>
              </a:spcBef>
              <a:spcAft>
                <a:spcPts val="0"/>
              </a:spcAft>
              <a:buSzPts val="1800"/>
              <a:buFont typeface="Inter Black"/>
              <a:buNone/>
              <a:defRPr sz="1800">
                <a:solidFill>
                  <a:schemeClr val="accent1"/>
                </a:solidFill>
                <a:latin typeface="Inter Black"/>
                <a:ea typeface="Inter Black"/>
                <a:cs typeface="Inter Black"/>
                <a:sym typeface="Inter Black"/>
              </a:defRPr>
            </a:lvl5pPr>
            <a:lvl6pPr lvl="5" rtl="0" algn="ctr">
              <a:spcBef>
                <a:spcPts val="1000"/>
              </a:spcBef>
              <a:spcAft>
                <a:spcPts val="0"/>
              </a:spcAft>
              <a:buSzPts val="1800"/>
              <a:buFont typeface="Inter Black"/>
              <a:buNone/>
              <a:defRPr sz="1800">
                <a:solidFill>
                  <a:schemeClr val="accent1"/>
                </a:solidFill>
                <a:latin typeface="Inter Black"/>
                <a:ea typeface="Inter Black"/>
                <a:cs typeface="Inter Black"/>
                <a:sym typeface="Inter Black"/>
              </a:defRPr>
            </a:lvl6pPr>
            <a:lvl7pPr lvl="6" rtl="0" algn="ctr">
              <a:spcBef>
                <a:spcPts val="1000"/>
              </a:spcBef>
              <a:spcAft>
                <a:spcPts val="0"/>
              </a:spcAft>
              <a:buSzPts val="1800"/>
              <a:buFont typeface="Inter Black"/>
              <a:buNone/>
              <a:defRPr sz="1800">
                <a:solidFill>
                  <a:schemeClr val="accent1"/>
                </a:solidFill>
                <a:latin typeface="Inter Black"/>
                <a:ea typeface="Inter Black"/>
                <a:cs typeface="Inter Black"/>
                <a:sym typeface="Inter Black"/>
              </a:defRPr>
            </a:lvl7pPr>
            <a:lvl8pPr lvl="7" rtl="0" algn="ctr">
              <a:spcBef>
                <a:spcPts val="1000"/>
              </a:spcBef>
              <a:spcAft>
                <a:spcPts val="0"/>
              </a:spcAft>
              <a:buSzPts val="1800"/>
              <a:buFont typeface="Inter Black"/>
              <a:buNone/>
              <a:defRPr sz="1800">
                <a:solidFill>
                  <a:schemeClr val="accent1"/>
                </a:solidFill>
                <a:latin typeface="Inter Black"/>
                <a:ea typeface="Inter Black"/>
                <a:cs typeface="Inter Black"/>
                <a:sym typeface="Inter Black"/>
              </a:defRPr>
            </a:lvl8pPr>
            <a:lvl9pPr lvl="8" rtl="0" algn="ctr">
              <a:spcBef>
                <a:spcPts val="1000"/>
              </a:spcBef>
              <a:spcAft>
                <a:spcPts val="1000"/>
              </a:spcAft>
              <a:buSzPts val="1800"/>
              <a:buFont typeface="Inter Black"/>
              <a:buNone/>
              <a:defRPr sz="1800">
                <a:solidFill>
                  <a:schemeClr val="accent1"/>
                </a:solidFill>
                <a:latin typeface="Inter Black"/>
                <a:ea typeface="Inter Black"/>
                <a:cs typeface="Inter Black"/>
                <a:sym typeface="Inter Black"/>
              </a:defRPr>
            </a:lvl9pPr>
          </a:lstStyle>
          <a:p/>
        </p:txBody>
      </p:sp>
      <p:sp>
        <p:nvSpPr>
          <p:cNvPr id="447" name="Google Shape;447;p57"/>
          <p:cNvSpPr txBox="1"/>
          <p:nvPr>
            <p:ph idx="2" type="subTitle"/>
          </p:nvPr>
        </p:nvSpPr>
        <p:spPr>
          <a:xfrm>
            <a:off x="4681529" y="1152975"/>
            <a:ext cx="4030800" cy="1609200"/>
          </a:xfrm>
          <a:prstGeom prst="rect">
            <a:avLst/>
          </a:prstGeom>
          <a:solidFill>
            <a:schemeClr val="lt2"/>
          </a:solidFill>
        </p:spPr>
        <p:txBody>
          <a:bodyPr anchorCtr="0" anchor="ctr" bIns="91425" lIns="182875" spcFirstLastPara="1" rIns="182875" wrap="square" tIns="91425">
            <a:noAutofit/>
          </a:bodyPr>
          <a:lstStyle>
            <a:lvl1pPr lvl="0" rtl="0" algn="ctr">
              <a:spcBef>
                <a:spcPts val="0"/>
              </a:spcBef>
              <a:spcAft>
                <a:spcPts val="0"/>
              </a:spcAft>
              <a:buClr>
                <a:schemeClr val="accent2"/>
              </a:buClr>
              <a:buSzPts val="1800"/>
              <a:buFont typeface="Inter Black"/>
              <a:buNone/>
              <a:defRPr sz="1800">
                <a:solidFill>
                  <a:schemeClr val="accent2"/>
                </a:solidFill>
                <a:latin typeface="Inter Black"/>
                <a:ea typeface="Inter Black"/>
                <a:cs typeface="Inter Black"/>
                <a:sym typeface="Inter Black"/>
              </a:defRPr>
            </a:lvl1pPr>
            <a:lvl2pPr lvl="1" rtl="0" algn="ctr">
              <a:spcBef>
                <a:spcPts val="1000"/>
              </a:spcBef>
              <a:spcAft>
                <a:spcPts val="0"/>
              </a:spcAft>
              <a:buClr>
                <a:schemeClr val="accent2"/>
              </a:buClr>
              <a:buSzPts val="1800"/>
              <a:buFont typeface="Inter Black"/>
              <a:buNone/>
              <a:defRPr sz="1800">
                <a:solidFill>
                  <a:schemeClr val="accent2"/>
                </a:solidFill>
                <a:latin typeface="Inter Black"/>
                <a:ea typeface="Inter Black"/>
                <a:cs typeface="Inter Black"/>
                <a:sym typeface="Inter Black"/>
              </a:defRPr>
            </a:lvl2pPr>
            <a:lvl3pPr lvl="2" rtl="0" algn="ctr">
              <a:spcBef>
                <a:spcPts val="1000"/>
              </a:spcBef>
              <a:spcAft>
                <a:spcPts val="0"/>
              </a:spcAft>
              <a:buClr>
                <a:schemeClr val="accent2"/>
              </a:buClr>
              <a:buSzPts val="1800"/>
              <a:buFont typeface="Inter Black"/>
              <a:buNone/>
              <a:defRPr sz="1800">
                <a:solidFill>
                  <a:schemeClr val="accent2"/>
                </a:solidFill>
                <a:latin typeface="Inter Black"/>
                <a:ea typeface="Inter Black"/>
                <a:cs typeface="Inter Black"/>
                <a:sym typeface="Inter Black"/>
              </a:defRPr>
            </a:lvl3pPr>
            <a:lvl4pPr lvl="3" rtl="0" algn="ctr">
              <a:spcBef>
                <a:spcPts val="1000"/>
              </a:spcBef>
              <a:spcAft>
                <a:spcPts val="0"/>
              </a:spcAft>
              <a:buClr>
                <a:schemeClr val="accent2"/>
              </a:buClr>
              <a:buSzPts val="1800"/>
              <a:buFont typeface="Inter Black"/>
              <a:buNone/>
              <a:defRPr sz="1800">
                <a:solidFill>
                  <a:schemeClr val="accent2"/>
                </a:solidFill>
                <a:latin typeface="Inter Black"/>
                <a:ea typeface="Inter Black"/>
                <a:cs typeface="Inter Black"/>
                <a:sym typeface="Inter Black"/>
              </a:defRPr>
            </a:lvl4pPr>
            <a:lvl5pPr lvl="4" rtl="0" algn="ctr">
              <a:spcBef>
                <a:spcPts val="1000"/>
              </a:spcBef>
              <a:spcAft>
                <a:spcPts val="0"/>
              </a:spcAft>
              <a:buClr>
                <a:schemeClr val="accent2"/>
              </a:buClr>
              <a:buSzPts val="1800"/>
              <a:buFont typeface="Inter Black"/>
              <a:buNone/>
              <a:defRPr sz="1800">
                <a:solidFill>
                  <a:schemeClr val="accent2"/>
                </a:solidFill>
                <a:latin typeface="Inter Black"/>
                <a:ea typeface="Inter Black"/>
                <a:cs typeface="Inter Black"/>
                <a:sym typeface="Inter Black"/>
              </a:defRPr>
            </a:lvl5pPr>
            <a:lvl6pPr lvl="5" rtl="0" algn="ctr">
              <a:spcBef>
                <a:spcPts val="1000"/>
              </a:spcBef>
              <a:spcAft>
                <a:spcPts val="0"/>
              </a:spcAft>
              <a:buClr>
                <a:schemeClr val="accent2"/>
              </a:buClr>
              <a:buSzPts val="1800"/>
              <a:buFont typeface="Inter Black"/>
              <a:buNone/>
              <a:defRPr sz="1800">
                <a:solidFill>
                  <a:schemeClr val="accent2"/>
                </a:solidFill>
                <a:latin typeface="Inter Black"/>
                <a:ea typeface="Inter Black"/>
                <a:cs typeface="Inter Black"/>
                <a:sym typeface="Inter Black"/>
              </a:defRPr>
            </a:lvl6pPr>
            <a:lvl7pPr lvl="6" rtl="0" algn="ctr">
              <a:spcBef>
                <a:spcPts val="1000"/>
              </a:spcBef>
              <a:spcAft>
                <a:spcPts val="0"/>
              </a:spcAft>
              <a:buClr>
                <a:schemeClr val="accent2"/>
              </a:buClr>
              <a:buSzPts val="1800"/>
              <a:buFont typeface="Inter Black"/>
              <a:buNone/>
              <a:defRPr sz="1800">
                <a:solidFill>
                  <a:schemeClr val="accent2"/>
                </a:solidFill>
                <a:latin typeface="Inter Black"/>
                <a:ea typeface="Inter Black"/>
                <a:cs typeface="Inter Black"/>
                <a:sym typeface="Inter Black"/>
              </a:defRPr>
            </a:lvl7pPr>
            <a:lvl8pPr lvl="7" rtl="0" algn="ctr">
              <a:spcBef>
                <a:spcPts val="1000"/>
              </a:spcBef>
              <a:spcAft>
                <a:spcPts val="0"/>
              </a:spcAft>
              <a:buClr>
                <a:schemeClr val="accent2"/>
              </a:buClr>
              <a:buSzPts val="1800"/>
              <a:buFont typeface="Inter Black"/>
              <a:buNone/>
              <a:defRPr sz="1800">
                <a:solidFill>
                  <a:schemeClr val="accent2"/>
                </a:solidFill>
                <a:latin typeface="Inter Black"/>
                <a:ea typeface="Inter Black"/>
                <a:cs typeface="Inter Black"/>
                <a:sym typeface="Inter Black"/>
              </a:defRPr>
            </a:lvl8pPr>
            <a:lvl9pPr lvl="8" rtl="0" algn="ctr">
              <a:spcBef>
                <a:spcPts val="1000"/>
              </a:spcBef>
              <a:spcAft>
                <a:spcPts val="1000"/>
              </a:spcAft>
              <a:buClr>
                <a:schemeClr val="accent2"/>
              </a:buClr>
              <a:buSzPts val="1800"/>
              <a:buFont typeface="Inter Black"/>
              <a:buNone/>
              <a:defRPr sz="1800">
                <a:solidFill>
                  <a:schemeClr val="accent2"/>
                </a:solidFill>
                <a:latin typeface="Inter Black"/>
                <a:ea typeface="Inter Black"/>
                <a:cs typeface="Inter Black"/>
                <a:sym typeface="Inter Black"/>
              </a:defRPr>
            </a:lvl9pPr>
          </a:lstStyle>
          <a:p/>
        </p:txBody>
      </p:sp>
      <p:sp>
        <p:nvSpPr>
          <p:cNvPr id="448" name="Google Shape;448;p57"/>
          <p:cNvSpPr txBox="1"/>
          <p:nvPr>
            <p:ph idx="3" type="subTitle"/>
          </p:nvPr>
        </p:nvSpPr>
        <p:spPr>
          <a:xfrm>
            <a:off x="431725" y="2946196"/>
            <a:ext cx="4030800" cy="1609200"/>
          </a:xfrm>
          <a:prstGeom prst="rect">
            <a:avLst/>
          </a:prstGeom>
          <a:solidFill>
            <a:schemeClr val="lt2"/>
          </a:solidFill>
        </p:spPr>
        <p:txBody>
          <a:bodyPr anchorCtr="0" anchor="ctr" bIns="91425" lIns="182875" spcFirstLastPara="1" rIns="182875" wrap="square" tIns="91425">
            <a:noAutofit/>
          </a:bodyPr>
          <a:lstStyle>
            <a:lvl1pPr lvl="0" rtl="0" algn="ctr">
              <a:spcBef>
                <a:spcPts val="0"/>
              </a:spcBef>
              <a:spcAft>
                <a:spcPts val="0"/>
              </a:spcAft>
              <a:buClr>
                <a:schemeClr val="accent3"/>
              </a:buClr>
              <a:buSzPts val="1800"/>
              <a:buFont typeface="Inter Black"/>
              <a:buNone/>
              <a:defRPr sz="1800">
                <a:solidFill>
                  <a:schemeClr val="accent3"/>
                </a:solidFill>
                <a:latin typeface="Inter Black"/>
                <a:ea typeface="Inter Black"/>
                <a:cs typeface="Inter Black"/>
                <a:sym typeface="Inter Black"/>
              </a:defRPr>
            </a:lvl1pPr>
            <a:lvl2pPr lvl="1" rtl="0" algn="ctr">
              <a:spcBef>
                <a:spcPts val="1000"/>
              </a:spcBef>
              <a:spcAft>
                <a:spcPts val="0"/>
              </a:spcAft>
              <a:buClr>
                <a:schemeClr val="accent3"/>
              </a:buClr>
              <a:buSzPts val="1800"/>
              <a:buFont typeface="Inter Black"/>
              <a:buNone/>
              <a:defRPr sz="1800">
                <a:solidFill>
                  <a:schemeClr val="accent3"/>
                </a:solidFill>
                <a:latin typeface="Inter Black"/>
                <a:ea typeface="Inter Black"/>
                <a:cs typeface="Inter Black"/>
                <a:sym typeface="Inter Black"/>
              </a:defRPr>
            </a:lvl2pPr>
            <a:lvl3pPr lvl="2" rtl="0" algn="ctr">
              <a:spcBef>
                <a:spcPts val="1000"/>
              </a:spcBef>
              <a:spcAft>
                <a:spcPts val="0"/>
              </a:spcAft>
              <a:buClr>
                <a:schemeClr val="accent3"/>
              </a:buClr>
              <a:buSzPts val="1800"/>
              <a:buFont typeface="Inter Black"/>
              <a:buNone/>
              <a:defRPr sz="1800">
                <a:solidFill>
                  <a:schemeClr val="accent3"/>
                </a:solidFill>
                <a:latin typeface="Inter Black"/>
                <a:ea typeface="Inter Black"/>
                <a:cs typeface="Inter Black"/>
                <a:sym typeface="Inter Black"/>
              </a:defRPr>
            </a:lvl3pPr>
            <a:lvl4pPr lvl="3" rtl="0" algn="ctr">
              <a:spcBef>
                <a:spcPts val="1000"/>
              </a:spcBef>
              <a:spcAft>
                <a:spcPts val="0"/>
              </a:spcAft>
              <a:buClr>
                <a:schemeClr val="accent3"/>
              </a:buClr>
              <a:buSzPts val="1800"/>
              <a:buFont typeface="Inter Black"/>
              <a:buNone/>
              <a:defRPr sz="1800">
                <a:solidFill>
                  <a:schemeClr val="accent3"/>
                </a:solidFill>
                <a:latin typeface="Inter Black"/>
                <a:ea typeface="Inter Black"/>
                <a:cs typeface="Inter Black"/>
                <a:sym typeface="Inter Black"/>
              </a:defRPr>
            </a:lvl4pPr>
            <a:lvl5pPr lvl="4" rtl="0" algn="ctr">
              <a:spcBef>
                <a:spcPts val="1000"/>
              </a:spcBef>
              <a:spcAft>
                <a:spcPts val="0"/>
              </a:spcAft>
              <a:buClr>
                <a:schemeClr val="accent3"/>
              </a:buClr>
              <a:buSzPts val="1800"/>
              <a:buFont typeface="Inter Black"/>
              <a:buNone/>
              <a:defRPr sz="1800">
                <a:solidFill>
                  <a:schemeClr val="accent3"/>
                </a:solidFill>
                <a:latin typeface="Inter Black"/>
                <a:ea typeface="Inter Black"/>
                <a:cs typeface="Inter Black"/>
                <a:sym typeface="Inter Black"/>
              </a:defRPr>
            </a:lvl5pPr>
            <a:lvl6pPr lvl="5" rtl="0" algn="ctr">
              <a:spcBef>
                <a:spcPts val="1000"/>
              </a:spcBef>
              <a:spcAft>
                <a:spcPts val="0"/>
              </a:spcAft>
              <a:buClr>
                <a:schemeClr val="accent3"/>
              </a:buClr>
              <a:buSzPts val="1800"/>
              <a:buFont typeface="Inter Black"/>
              <a:buNone/>
              <a:defRPr sz="1800">
                <a:solidFill>
                  <a:schemeClr val="accent3"/>
                </a:solidFill>
                <a:latin typeface="Inter Black"/>
                <a:ea typeface="Inter Black"/>
                <a:cs typeface="Inter Black"/>
                <a:sym typeface="Inter Black"/>
              </a:defRPr>
            </a:lvl6pPr>
            <a:lvl7pPr lvl="6" rtl="0" algn="ctr">
              <a:spcBef>
                <a:spcPts val="1000"/>
              </a:spcBef>
              <a:spcAft>
                <a:spcPts val="0"/>
              </a:spcAft>
              <a:buClr>
                <a:schemeClr val="accent3"/>
              </a:buClr>
              <a:buSzPts val="1800"/>
              <a:buFont typeface="Inter Black"/>
              <a:buNone/>
              <a:defRPr sz="1800">
                <a:solidFill>
                  <a:schemeClr val="accent3"/>
                </a:solidFill>
                <a:latin typeface="Inter Black"/>
                <a:ea typeface="Inter Black"/>
                <a:cs typeface="Inter Black"/>
                <a:sym typeface="Inter Black"/>
              </a:defRPr>
            </a:lvl7pPr>
            <a:lvl8pPr lvl="7" rtl="0" algn="ctr">
              <a:spcBef>
                <a:spcPts val="1000"/>
              </a:spcBef>
              <a:spcAft>
                <a:spcPts val="0"/>
              </a:spcAft>
              <a:buClr>
                <a:schemeClr val="accent3"/>
              </a:buClr>
              <a:buSzPts val="1800"/>
              <a:buFont typeface="Inter Black"/>
              <a:buNone/>
              <a:defRPr sz="1800">
                <a:solidFill>
                  <a:schemeClr val="accent3"/>
                </a:solidFill>
                <a:latin typeface="Inter Black"/>
                <a:ea typeface="Inter Black"/>
                <a:cs typeface="Inter Black"/>
                <a:sym typeface="Inter Black"/>
              </a:defRPr>
            </a:lvl8pPr>
            <a:lvl9pPr lvl="8" rtl="0" algn="ctr">
              <a:spcBef>
                <a:spcPts val="1000"/>
              </a:spcBef>
              <a:spcAft>
                <a:spcPts val="1000"/>
              </a:spcAft>
              <a:buClr>
                <a:schemeClr val="accent3"/>
              </a:buClr>
              <a:buSzPts val="1800"/>
              <a:buFont typeface="Inter Black"/>
              <a:buNone/>
              <a:defRPr sz="1800">
                <a:solidFill>
                  <a:schemeClr val="accent3"/>
                </a:solidFill>
                <a:latin typeface="Inter Black"/>
                <a:ea typeface="Inter Black"/>
                <a:cs typeface="Inter Black"/>
                <a:sym typeface="Inter Black"/>
              </a:defRPr>
            </a:lvl9pPr>
          </a:lstStyle>
          <a:p/>
        </p:txBody>
      </p:sp>
      <p:sp>
        <p:nvSpPr>
          <p:cNvPr id="449" name="Google Shape;449;p57"/>
          <p:cNvSpPr txBox="1"/>
          <p:nvPr>
            <p:ph idx="4" type="subTitle"/>
          </p:nvPr>
        </p:nvSpPr>
        <p:spPr>
          <a:xfrm>
            <a:off x="4681529" y="2946196"/>
            <a:ext cx="4030800" cy="1609200"/>
          </a:xfrm>
          <a:prstGeom prst="rect">
            <a:avLst/>
          </a:prstGeom>
          <a:solidFill>
            <a:schemeClr val="lt2"/>
          </a:solidFill>
        </p:spPr>
        <p:txBody>
          <a:bodyPr anchorCtr="0" anchor="ctr" bIns="91425" lIns="182875" spcFirstLastPara="1" rIns="182875" wrap="square" tIns="91425">
            <a:noAutofit/>
          </a:bodyPr>
          <a:lstStyle>
            <a:lvl1pPr lvl="0" rtl="0" algn="ctr">
              <a:spcBef>
                <a:spcPts val="0"/>
              </a:spcBef>
              <a:spcAft>
                <a:spcPts val="0"/>
              </a:spcAft>
              <a:buClr>
                <a:schemeClr val="accent5"/>
              </a:buClr>
              <a:buSzPts val="1800"/>
              <a:buFont typeface="Inter Black"/>
              <a:buNone/>
              <a:defRPr sz="1800">
                <a:solidFill>
                  <a:schemeClr val="accent5"/>
                </a:solidFill>
                <a:latin typeface="Inter Black"/>
                <a:ea typeface="Inter Black"/>
                <a:cs typeface="Inter Black"/>
                <a:sym typeface="Inter Black"/>
              </a:defRPr>
            </a:lvl1pPr>
            <a:lvl2pPr lvl="1" rtl="0" algn="ctr">
              <a:spcBef>
                <a:spcPts val="1000"/>
              </a:spcBef>
              <a:spcAft>
                <a:spcPts val="0"/>
              </a:spcAft>
              <a:buClr>
                <a:schemeClr val="accent5"/>
              </a:buClr>
              <a:buSzPts val="1800"/>
              <a:buFont typeface="Inter Black"/>
              <a:buNone/>
              <a:defRPr sz="1800">
                <a:solidFill>
                  <a:schemeClr val="accent5"/>
                </a:solidFill>
                <a:latin typeface="Inter Black"/>
                <a:ea typeface="Inter Black"/>
                <a:cs typeface="Inter Black"/>
                <a:sym typeface="Inter Black"/>
              </a:defRPr>
            </a:lvl2pPr>
            <a:lvl3pPr lvl="2" rtl="0" algn="ctr">
              <a:spcBef>
                <a:spcPts val="1000"/>
              </a:spcBef>
              <a:spcAft>
                <a:spcPts val="0"/>
              </a:spcAft>
              <a:buClr>
                <a:schemeClr val="accent5"/>
              </a:buClr>
              <a:buSzPts val="1800"/>
              <a:buFont typeface="Inter Black"/>
              <a:buNone/>
              <a:defRPr sz="1800">
                <a:solidFill>
                  <a:schemeClr val="accent5"/>
                </a:solidFill>
                <a:latin typeface="Inter Black"/>
                <a:ea typeface="Inter Black"/>
                <a:cs typeface="Inter Black"/>
                <a:sym typeface="Inter Black"/>
              </a:defRPr>
            </a:lvl3pPr>
            <a:lvl4pPr lvl="3" rtl="0" algn="ctr">
              <a:spcBef>
                <a:spcPts val="1000"/>
              </a:spcBef>
              <a:spcAft>
                <a:spcPts val="0"/>
              </a:spcAft>
              <a:buClr>
                <a:schemeClr val="accent5"/>
              </a:buClr>
              <a:buSzPts val="1800"/>
              <a:buFont typeface="Inter Black"/>
              <a:buNone/>
              <a:defRPr sz="1800">
                <a:solidFill>
                  <a:schemeClr val="accent5"/>
                </a:solidFill>
                <a:latin typeface="Inter Black"/>
                <a:ea typeface="Inter Black"/>
                <a:cs typeface="Inter Black"/>
                <a:sym typeface="Inter Black"/>
              </a:defRPr>
            </a:lvl4pPr>
            <a:lvl5pPr lvl="4" rtl="0" algn="ctr">
              <a:spcBef>
                <a:spcPts val="1000"/>
              </a:spcBef>
              <a:spcAft>
                <a:spcPts val="0"/>
              </a:spcAft>
              <a:buClr>
                <a:schemeClr val="accent5"/>
              </a:buClr>
              <a:buSzPts val="1800"/>
              <a:buFont typeface="Inter Black"/>
              <a:buNone/>
              <a:defRPr sz="1800">
                <a:solidFill>
                  <a:schemeClr val="accent5"/>
                </a:solidFill>
                <a:latin typeface="Inter Black"/>
                <a:ea typeface="Inter Black"/>
                <a:cs typeface="Inter Black"/>
                <a:sym typeface="Inter Black"/>
              </a:defRPr>
            </a:lvl5pPr>
            <a:lvl6pPr lvl="5" rtl="0" algn="ctr">
              <a:spcBef>
                <a:spcPts val="1000"/>
              </a:spcBef>
              <a:spcAft>
                <a:spcPts val="0"/>
              </a:spcAft>
              <a:buClr>
                <a:schemeClr val="accent5"/>
              </a:buClr>
              <a:buSzPts val="1800"/>
              <a:buFont typeface="Inter Black"/>
              <a:buNone/>
              <a:defRPr sz="1800">
                <a:solidFill>
                  <a:schemeClr val="accent5"/>
                </a:solidFill>
                <a:latin typeface="Inter Black"/>
                <a:ea typeface="Inter Black"/>
                <a:cs typeface="Inter Black"/>
                <a:sym typeface="Inter Black"/>
              </a:defRPr>
            </a:lvl6pPr>
            <a:lvl7pPr lvl="6" rtl="0" algn="ctr">
              <a:spcBef>
                <a:spcPts val="1000"/>
              </a:spcBef>
              <a:spcAft>
                <a:spcPts val="0"/>
              </a:spcAft>
              <a:buClr>
                <a:schemeClr val="accent5"/>
              </a:buClr>
              <a:buSzPts val="1800"/>
              <a:buFont typeface="Inter Black"/>
              <a:buNone/>
              <a:defRPr sz="1800">
                <a:solidFill>
                  <a:schemeClr val="accent5"/>
                </a:solidFill>
                <a:latin typeface="Inter Black"/>
                <a:ea typeface="Inter Black"/>
                <a:cs typeface="Inter Black"/>
                <a:sym typeface="Inter Black"/>
              </a:defRPr>
            </a:lvl7pPr>
            <a:lvl8pPr lvl="7" rtl="0" algn="ctr">
              <a:spcBef>
                <a:spcPts val="1000"/>
              </a:spcBef>
              <a:spcAft>
                <a:spcPts val="0"/>
              </a:spcAft>
              <a:buClr>
                <a:schemeClr val="accent5"/>
              </a:buClr>
              <a:buSzPts val="1800"/>
              <a:buFont typeface="Inter Black"/>
              <a:buNone/>
              <a:defRPr sz="1800">
                <a:solidFill>
                  <a:schemeClr val="accent5"/>
                </a:solidFill>
                <a:latin typeface="Inter Black"/>
                <a:ea typeface="Inter Black"/>
                <a:cs typeface="Inter Black"/>
                <a:sym typeface="Inter Black"/>
              </a:defRPr>
            </a:lvl8pPr>
            <a:lvl9pPr lvl="8" rtl="0" algn="ctr">
              <a:spcBef>
                <a:spcPts val="1000"/>
              </a:spcBef>
              <a:spcAft>
                <a:spcPts val="1000"/>
              </a:spcAft>
              <a:buClr>
                <a:schemeClr val="accent5"/>
              </a:buClr>
              <a:buSzPts val="1800"/>
              <a:buFont typeface="Inter Black"/>
              <a:buNone/>
              <a:defRPr sz="1800">
                <a:solidFill>
                  <a:schemeClr val="accent5"/>
                </a:solidFill>
                <a:latin typeface="Inter Black"/>
                <a:ea typeface="Inter Black"/>
                <a:cs typeface="Inter Black"/>
                <a:sym typeface="Inter Black"/>
              </a:defRPr>
            </a:lvl9pPr>
          </a:lstStyle>
          <a:p/>
        </p:txBody>
      </p:sp>
      <p:sp>
        <p:nvSpPr>
          <p:cNvPr id="450" name="Google Shape;450;p57"/>
          <p:cNvSpPr txBox="1"/>
          <p:nvPr>
            <p:ph idx="5" type="subTitle"/>
          </p:nvPr>
        </p:nvSpPr>
        <p:spPr>
          <a:xfrm>
            <a:off x="1996375" y="4870025"/>
            <a:ext cx="6186900" cy="182100"/>
          </a:xfrm>
          <a:prstGeom prst="rect">
            <a:avLst/>
          </a:prstGeom>
        </p:spPr>
        <p:txBody>
          <a:bodyPr anchorCtr="0" anchor="t" bIns="0" lIns="0" spcFirstLastPara="1" rIns="0" wrap="square" tIns="0">
            <a:noAutofit/>
          </a:bodyPr>
          <a:lstStyle>
            <a:lvl1pPr lvl="0" rtl="0">
              <a:spcBef>
                <a:spcPts val="0"/>
              </a:spcBef>
              <a:spcAft>
                <a:spcPts val="0"/>
              </a:spcAft>
              <a:buClr>
                <a:srgbClr val="9E9E9E"/>
              </a:buClr>
              <a:buSzPts val="1000"/>
              <a:buNone/>
              <a:defRPr sz="1000">
                <a:solidFill>
                  <a:srgbClr val="9E9E9E"/>
                </a:solidFill>
              </a:defRPr>
            </a:lvl1pPr>
            <a:lvl2pPr lvl="1" rtl="0">
              <a:spcBef>
                <a:spcPts val="1000"/>
              </a:spcBef>
              <a:spcAft>
                <a:spcPts val="0"/>
              </a:spcAft>
              <a:buSzPts val="1600"/>
              <a:buNone/>
              <a:defRPr/>
            </a:lvl2pPr>
            <a:lvl3pPr lvl="2" rtl="0">
              <a:spcBef>
                <a:spcPts val="1000"/>
              </a:spcBef>
              <a:spcAft>
                <a:spcPts val="0"/>
              </a:spcAft>
              <a:buSzPts val="1600"/>
              <a:buNone/>
              <a:defRPr/>
            </a:lvl3pPr>
            <a:lvl4pPr lvl="3" rtl="0">
              <a:spcBef>
                <a:spcPts val="1000"/>
              </a:spcBef>
              <a:spcAft>
                <a:spcPts val="0"/>
              </a:spcAft>
              <a:buSzPts val="1600"/>
              <a:buNone/>
              <a:defRPr/>
            </a:lvl4pPr>
            <a:lvl5pPr lvl="4" rtl="0">
              <a:spcBef>
                <a:spcPts val="1000"/>
              </a:spcBef>
              <a:spcAft>
                <a:spcPts val="0"/>
              </a:spcAft>
              <a:buSzPts val="1600"/>
              <a:buNone/>
              <a:defRPr/>
            </a:lvl5pPr>
            <a:lvl6pPr lvl="5" rtl="0">
              <a:spcBef>
                <a:spcPts val="1000"/>
              </a:spcBef>
              <a:spcAft>
                <a:spcPts val="0"/>
              </a:spcAft>
              <a:buSzPts val="1600"/>
              <a:buNone/>
              <a:defRPr/>
            </a:lvl6pPr>
            <a:lvl7pPr lvl="6" rtl="0">
              <a:spcBef>
                <a:spcPts val="1000"/>
              </a:spcBef>
              <a:spcAft>
                <a:spcPts val="0"/>
              </a:spcAft>
              <a:buSzPts val="1600"/>
              <a:buNone/>
              <a:defRPr/>
            </a:lvl7pPr>
            <a:lvl8pPr lvl="7" rtl="0">
              <a:spcBef>
                <a:spcPts val="1000"/>
              </a:spcBef>
              <a:spcAft>
                <a:spcPts val="0"/>
              </a:spcAft>
              <a:buSzPts val="1600"/>
              <a:buNone/>
              <a:defRPr/>
            </a:lvl8pPr>
            <a:lvl9pPr lvl="8" rtl="0">
              <a:spcBef>
                <a:spcPts val="1000"/>
              </a:spcBef>
              <a:spcAft>
                <a:spcPts val="1000"/>
              </a:spcAft>
              <a:buSzPts val="1600"/>
              <a:buNone/>
              <a:defRPr/>
            </a:lvl9pPr>
          </a:lstStyle>
          <a:p/>
        </p:txBody>
      </p:sp>
      <p:sp>
        <p:nvSpPr>
          <p:cNvPr id="451" name="Google Shape;451;p57"/>
          <p:cNvSpPr txBox="1"/>
          <p:nvPr>
            <p:ph type="title"/>
          </p:nvPr>
        </p:nvSpPr>
        <p:spPr>
          <a:xfrm>
            <a:off x="431725" y="368825"/>
            <a:ext cx="8280600" cy="572700"/>
          </a:xfrm>
          <a:prstGeom prst="rect">
            <a:avLst/>
          </a:prstGeom>
        </p:spPr>
        <p:txBody>
          <a:bodyPr anchorCtr="0" anchor="t" bIns="0" lIns="0" spcFirstLastPara="1" rIns="0" wrap="square" tIns="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_5 boxes">
  <p:cSld name="SECTION_HEADER_1_1_1_1_1_1">
    <p:spTree>
      <p:nvGrpSpPr>
        <p:cNvPr id="452" name="Shape 452"/>
        <p:cNvGrpSpPr/>
        <p:nvPr/>
      </p:nvGrpSpPr>
      <p:grpSpPr>
        <a:xfrm>
          <a:off x="0" y="0"/>
          <a:ext cx="0" cy="0"/>
          <a:chOff x="0" y="0"/>
          <a:chExt cx="0" cy="0"/>
        </a:xfrm>
      </p:grpSpPr>
      <p:sp>
        <p:nvSpPr>
          <p:cNvPr id="453" name="Google Shape;453;p58"/>
          <p:cNvSpPr txBox="1"/>
          <p:nvPr>
            <p:ph idx="12" type="sldNum"/>
          </p:nvPr>
        </p:nvSpPr>
        <p:spPr>
          <a:xfrm>
            <a:off x="8320058" y="47394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454" name="Google Shape;454;p58"/>
          <p:cNvSpPr txBox="1"/>
          <p:nvPr>
            <p:ph idx="1" type="subTitle"/>
          </p:nvPr>
        </p:nvSpPr>
        <p:spPr>
          <a:xfrm>
            <a:off x="431725" y="1152975"/>
            <a:ext cx="2631900" cy="1609200"/>
          </a:xfrm>
          <a:prstGeom prst="rect">
            <a:avLst/>
          </a:prstGeom>
          <a:solidFill>
            <a:schemeClr val="lt2"/>
          </a:solidFill>
        </p:spPr>
        <p:txBody>
          <a:bodyPr anchorCtr="0" anchor="ctr" bIns="91425" lIns="182875" spcFirstLastPara="1" rIns="182875" wrap="square" tIns="91425">
            <a:noAutofit/>
          </a:bodyPr>
          <a:lstStyle>
            <a:lvl1pPr lvl="0" rtl="0" algn="ctr">
              <a:spcBef>
                <a:spcPts val="0"/>
              </a:spcBef>
              <a:spcAft>
                <a:spcPts val="0"/>
              </a:spcAft>
              <a:buSzPts val="1800"/>
              <a:buFont typeface="Inter Black"/>
              <a:buNone/>
              <a:defRPr sz="1800">
                <a:solidFill>
                  <a:schemeClr val="accent1"/>
                </a:solidFill>
                <a:latin typeface="Inter Black"/>
                <a:ea typeface="Inter Black"/>
                <a:cs typeface="Inter Black"/>
                <a:sym typeface="Inter Black"/>
              </a:defRPr>
            </a:lvl1pPr>
            <a:lvl2pPr lvl="1" rtl="0" algn="ctr">
              <a:spcBef>
                <a:spcPts val="1000"/>
              </a:spcBef>
              <a:spcAft>
                <a:spcPts val="0"/>
              </a:spcAft>
              <a:buSzPts val="1800"/>
              <a:buFont typeface="Inter Black"/>
              <a:buNone/>
              <a:defRPr sz="1800">
                <a:solidFill>
                  <a:schemeClr val="accent1"/>
                </a:solidFill>
                <a:latin typeface="Inter Black"/>
                <a:ea typeface="Inter Black"/>
                <a:cs typeface="Inter Black"/>
                <a:sym typeface="Inter Black"/>
              </a:defRPr>
            </a:lvl2pPr>
            <a:lvl3pPr lvl="2" rtl="0" algn="ctr">
              <a:spcBef>
                <a:spcPts val="1000"/>
              </a:spcBef>
              <a:spcAft>
                <a:spcPts val="0"/>
              </a:spcAft>
              <a:buSzPts val="1800"/>
              <a:buFont typeface="Inter Black"/>
              <a:buNone/>
              <a:defRPr sz="1800">
                <a:solidFill>
                  <a:schemeClr val="accent1"/>
                </a:solidFill>
                <a:latin typeface="Inter Black"/>
                <a:ea typeface="Inter Black"/>
                <a:cs typeface="Inter Black"/>
                <a:sym typeface="Inter Black"/>
              </a:defRPr>
            </a:lvl3pPr>
            <a:lvl4pPr lvl="3" rtl="0" algn="ctr">
              <a:spcBef>
                <a:spcPts val="1000"/>
              </a:spcBef>
              <a:spcAft>
                <a:spcPts val="0"/>
              </a:spcAft>
              <a:buSzPts val="1800"/>
              <a:buFont typeface="Inter Black"/>
              <a:buNone/>
              <a:defRPr sz="1800">
                <a:solidFill>
                  <a:schemeClr val="accent1"/>
                </a:solidFill>
                <a:latin typeface="Inter Black"/>
                <a:ea typeface="Inter Black"/>
                <a:cs typeface="Inter Black"/>
                <a:sym typeface="Inter Black"/>
              </a:defRPr>
            </a:lvl4pPr>
            <a:lvl5pPr lvl="4" rtl="0" algn="ctr">
              <a:spcBef>
                <a:spcPts val="1000"/>
              </a:spcBef>
              <a:spcAft>
                <a:spcPts val="0"/>
              </a:spcAft>
              <a:buSzPts val="1800"/>
              <a:buFont typeface="Inter Black"/>
              <a:buNone/>
              <a:defRPr sz="1800">
                <a:solidFill>
                  <a:schemeClr val="accent1"/>
                </a:solidFill>
                <a:latin typeface="Inter Black"/>
                <a:ea typeface="Inter Black"/>
                <a:cs typeface="Inter Black"/>
                <a:sym typeface="Inter Black"/>
              </a:defRPr>
            </a:lvl5pPr>
            <a:lvl6pPr lvl="5" rtl="0" algn="ctr">
              <a:spcBef>
                <a:spcPts val="1000"/>
              </a:spcBef>
              <a:spcAft>
                <a:spcPts val="0"/>
              </a:spcAft>
              <a:buSzPts val="1800"/>
              <a:buFont typeface="Inter Black"/>
              <a:buNone/>
              <a:defRPr sz="1800">
                <a:solidFill>
                  <a:schemeClr val="accent1"/>
                </a:solidFill>
                <a:latin typeface="Inter Black"/>
                <a:ea typeface="Inter Black"/>
                <a:cs typeface="Inter Black"/>
                <a:sym typeface="Inter Black"/>
              </a:defRPr>
            </a:lvl6pPr>
            <a:lvl7pPr lvl="6" rtl="0" algn="ctr">
              <a:spcBef>
                <a:spcPts val="1000"/>
              </a:spcBef>
              <a:spcAft>
                <a:spcPts val="0"/>
              </a:spcAft>
              <a:buSzPts val="1800"/>
              <a:buFont typeface="Inter Black"/>
              <a:buNone/>
              <a:defRPr sz="1800">
                <a:solidFill>
                  <a:schemeClr val="accent1"/>
                </a:solidFill>
                <a:latin typeface="Inter Black"/>
                <a:ea typeface="Inter Black"/>
                <a:cs typeface="Inter Black"/>
                <a:sym typeface="Inter Black"/>
              </a:defRPr>
            </a:lvl7pPr>
            <a:lvl8pPr lvl="7" rtl="0" algn="ctr">
              <a:spcBef>
                <a:spcPts val="1000"/>
              </a:spcBef>
              <a:spcAft>
                <a:spcPts val="0"/>
              </a:spcAft>
              <a:buSzPts val="1800"/>
              <a:buFont typeface="Inter Black"/>
              <a:buNone/>
              <a:defRPr sz="1800">
                <a:solidFill>
                  <a:schemeClr val="accent1"/>
                </a:solidFill>
                <a:latin typeface="Inter Black"/>
                <a:ea typeface="Inter Black"/>
                <a:cs typeface="Inter Black"/>
                <a:sym typeface="Inter Black"/>
              </a:defRPr>
            </a:lvl8pPr>
            <a:lvl9pPr lvl="8" rtl="0" algn="ctr">
              <a:spcBef>
                <a:spcPts val="1000"/>
              </a:spcBef>
              <a:spcAft>
                <a:spcPts val="1000"/>
              </a:spcAft>
              <a:buSzPts val="1800"/>
              <a:buFont typeface="Inter Black"/>
              <a:buNone/>
              <a:defRPr sz="1800">
                <a:solidFill>
                  <a:schemeClr val="accent1"/>
                </a:solidFill>
                <a:latin typeface="Inter Black"/>
                <a:ea typeface="Inter Black"/>
                <a:cs typeface="Inter Black"/>
                <a:sym typeface="Inter Black"/>
              </a:defRPr>
            </a:lvl9pPr>
          </a:lstStyle>
          <a:p/>
        </p:txBody>
      </p:sp>
      <p:sp>
        <p:nvSpPr>
          <p:cNvPr id="455" name="Google Shape;455;p58"/>
          <p:cNvSpPr txBox="1"/>
          <p:nvPr>
            <p:ph idx="2" type="subTitle"/>
          </p:nvPr>
        </p:nvSpPr>
        <p:spPr>
          <a:xfrm>
            <a:off x="3256073" y="1152975"/>
            <a:ext cx="2631900" cy="1609200"/>
          </a:xfrm>
          <a:prstGeom prst="rect">
            <a:avLst/>
          </a:prstGeom>
          <a:solidFill>
            <a:schemeClr val="lt2"/>
          </a:solidFill>
        </p:spPr>
        <p:txBody>
          <a:bodyPr anchorCtr="0" anchor="ctr" bIns="91425" lIns="182875" spcFirstLastPara="1" rIns="182875" wrap="square" tIns="91425">
            <a:noAutofit/>
          </a:bodyPr>
          <a:lstStyle>
            <a:lvl1pPr lvl="0" rtl="0" algn="ctr">
              <a:spcBef>
                <a:spcPts val="0"/>
              </a:spcBef>
              <a:spcAft>
                <a:spcPts val="0"/>
              </a:spcAft>
              <a:buClr>
                <a:schemeClr val="accent2"/>
              </a:buClr>
              <a:buSzPts val="1800"/>
              <a:buFont typeface="Inter Black"/>
              <a:buNone/>
              <a:defRPr sz="1800">
                <a:solidFill>
                  <a:schemeClr val="accent2"/>
                </a:solidFill>
                <a:latin typeface="Inter Black"/>
                <a:ea typeface="Inter Black"/>
                <a:cs typeface="Inter Black"/>
                <a:sym typeface="Inter Black"/>
              </a:defRPr>
            </a:lvl1pPr>
            <a:lvl2pPr lvl="1" rtl="0" algn="ctr">
              <a:spcBef>
                <a:spcPts val="1000"/>
              </a:spcBef>
              <a:spcAft>
                <a:spcPts val="0"/>
              </a:spcAft>
              <a:buClr>
                <a:schemeClr val="accent2"/>
              </a:buClr>
              <a:buSzPts val="1800"/>
              <a:buFont typeface="Inter Black"/>
              <a:buNone/>
              <a:defRPr sz="1800">
                <a:solidFill>
                  <a:schemeClr val="accent2"/>
                </a:solidFill>
                <a:latin typeface="Inter Black"/>
                <a:ea typeface="Inter Black"/>
                <a:cs typeface="Inter Black"/>
                <a:sym typeface="Inter Black"/>
              </a:defRPr>
            </a:lvl2pPr>
            <a:lvl3pPr lvl="2" rtl="0" algn="ctr">
              <a:spcBef>
                <a:spcPts val="1000"/>
              </a:spcBef>
              <a:spcAft>
                <a:spcPts val="0"/>
              </a:spcAft>
              <a:buClr>
                <a:schemeClr val="accent2"/>
              </a:buClr>
              <a:buSzPts val="1800"/>
              <a:buFont typeface="Inter Black"/>
              <a:buNone/>
              <a:defRPr sz="1800">
                <a:solidFill>
                  <a:schemeClr val="accent2"/>
                </a:solidFill>
                <a:latin typeface="Inter Black"/>
                <a:ea typeface="Inter Black"/>
                <a:cs typeface="Inter Black"/>
                <a:sym typeface="Inter Black"/>
              </a:defRPr>
            </a:lvl3pPr>
            <a:lvl4pPr lvl="3" rtl="0" algn="ctr">
              <a:spcBef>
                <a:spcPts val="1000"/>
              </a:spcBef>
              <a:spcAft>
                <a:spcPts val="0"/>
              </a:spcAft>
              <a:buClr>
                <a:schemeClr val="accent2"/>
              </a:buClr>
              <a:buSzPts val="1800"/>
              <a:buFont typeface="Inter Black"/>
              <a:buNone/>
              <a:defRPr sz="1800">
                <a:solidFill>
                  <a:schemeClr val="accent2"/>
                </a:solidFill>
                <a:latin typeface="Inter Black"/>
                <a:ea typeface="Inter Black"/>
                <a:cs typeface="Inter Black"/>
                <a:sym typeface="Inter Black"/>
              </a:defRPr>
            </a:lvl4pPr>
            <a:lvl5pPr lvl="4" rtl="0" algn="ctr">
              <a:spcBef>
                <a:spcPts val="1000"/>
              </a:spcBef>
              <a:spcAft>
                <a:spcPts val="0"/>
              </a:spcAft>
              <a:buClr>
                <a:schemeClr val="accent2"/>
              </a:buClr>
              <a:buSzPts val="1800"/>
              <a:buFont typeface="Inter Black"/>
              <a:buNone/>
              <a:defRPr sz="1800">
                <a:solidFill>
                  <a:schemeClr val="accent2"/>
                </a:solidFill>
                <a:latin typeface="Inter Black"/>
                <a:ea typeface="Inter Black"/>
                <a:cs typeface="Inter Black"/>
                <a:sym typeface="Inter Black"/>
              </a:defRPr>
            </a:lvl5pPr>
            <a:lvl6pPr lvl="5" rtl="0" algn="ctr">
              <a:spcBef>
                <a:spcPts val="1000"/>
              </a:spcBef>
              <a:spcAft>
                <a:spcPts val="0"/>
              </a:spcAft>
              <a:buClr>
                <a:schemeClr val="accent2"/>
              </a:buClr>
              <a:buSzPts val="1800"/>
              <a:buFont typeface="Inter Black"/>
              <a:buNone/>
              <a:defRPr sz="1800">
                <a:solidFill>
                  <a:schemeClr val="accent2"/>
                </a:solidFill>
                <a:latin typeface="Inter Black"/>
                <a:ea typeface="Inter Black"/>
                <a:cs typeface="Inter Black"/>
                <a:sym typeface="Inter Black"/>
              </a:defRPr>
            </a:lvl6pPr>
            <a:lvl7pPr lvl="6" rtl="0" algn="ctr">
              <a:spcBef>
                <a:spcPts val="1000"/>
              </a:spcBef>
              <a:spcAft>
                <a:spcPts val="0"/>
              </a:spcAft>
              <a:buClr>
                <a:schemeClr val="accent2"/>
              </a:buClr>
              <a:buSzPts val="1800"/>
              <a:buFont typeface="Inter Black"/>
              <a:buNone/>
              <a:defRPr sz="1800">
                <a:solidFill>
                  <a:schemeClr val="accent2"/>
                </a:solidFill>
                <a:latin typeface="Inter Black"/>
                <a:ea typeface="Inter Black"/>
                <a:cs typeface="Inter Black"/>
                <a:sym typeface="Inter Black"/>
              </a:defRPr>
            </a:lvl7pPr>
            <a:lvl8pPr lvl="7" rtl="0" algn="ctr">
              <a:spcBef>
                <a:spcPts val="1000"/>
              </a:spcBef>
              <a:spcAft>
                <a:spcPts val="0"/>
              </a:spcAft>
              <a:buClr>
                <a:schemeClr val="accent2"/>
              </a:buClr>
              <a:buSzPts val="1800"/>
              <a:buFont typeface="Inter Black"/>
              <a:buNone/>
              <a:defRPr sz="1800">
                <a:solidFill>
                  <a:schemeClr val="accent2"/>
                </a:solidFill>
                <a:latin typeface="Inter Black"/>
                <a:ea typeface="Inter Black"/>
                <a:cs typeface="Inter Black"/>
                <a:sym typeface="Inter Black"/>
              </a:defRPr>
            </a:lvl8pPr>
            <a:lvl9pPr lvl="8" rtl="0" algn="ctr">
              <a:spcBef>
                <a:spcPts val="1000"/>
              </a:spcBef>
              <a:spcAft>
                <a:spcPts val="1000"/>
              </a:spcAft>
              <a:buClr>
                <a:schemeClr val="accent2"/>
              </a:buClr>
              <a:buSzPts val="1800"/>
              <a:buFont typeface="Inter Black"/>
              <a:buNone/>
              <a:defRPr sz="1800">
                <a:solidFill>
                  <a:schemeClr val="accent2"/>
                </a:solidFill>
                <a:latin typeface="Inter Black"/>
                <a:ea typeface="Inter Black"/>
                <a:cs typeface="Inter Black"/>
                <a:sym typeface="Inter Black"/>
              </a:defRPr>
            </a:lvl9pPr>
          </a:lstStyle>
          <a:p/>
        </p:txBody>
      </p:sp>
      <p:sp>
        <p:nvSpPr>
          <p:cNvPr id="456" name="Google Shape;456;p58"/>
          <p:cNvSpPr txBox="1"/>
          <p:nvPr>
            <p:ph idx="3" type="subTitle"/>
          </p:nvPr>
        </p:nvSpPr>
        <p:spPr>
          <a:xfrm>
            <a:off x="1838325" y="2946198"/>
            <a:ext cx="2631900" cy="1609200"/>
          </a:xfrm>
          <a:prstGeom prst="rect">
            <a:avLst/>
          </a:prstGeom>
          <a:solidFill>
            <a:schemeClr val="lt2"/>
          </a:solidFill>
        </p:spPr>
        <p:txBody>
          <a:bodyPr anchorCtr="0" anchor="ctr" bIns="91425" lIns="182875" spcFirstLastPara="1" rIns="182875" wrap="square" tIns="91425">
            <a:noAutofit/>
          </a:bodyPr>
          <a:lstStyle>
            <a:lvl1pPr lvl="0" rtl="0" algn="ctr">
              <a:spcBef>
                <a:spcPts val="0"/>
              </a:spcBef>
              <a:spcAft>
                <a:spcPts val="0"/>
              </a:spcAft>
              <a:buClr>
                <a:schemeClr val="accent5"/>
              </a:buClr>
              <a:buSzPts val="1800"/>
              <a:buFont typeface="Inter Black"/>
              <a:buNone/>
              <a:defRPr sz="1800">
                <a:solidFill>
                  <a:schemeClr val="accent5"/>
                </a:solidFill>
                <a:latin typeface="Inter Black"/>
                <a:ea typeface="Inter Black"/>
                <a:cs typeface="Inter Black"/>
                <a:sym typeface="Inter Black"/>
              </a:defRPr>
            </a:lvl1pPr>
            <a:lvl2pPr lvl="1" rtl="0" algn="ctr">
              <a:spcBef>
                <a:spcPts val="1000"/>
              </a:spcBef>
              <a:spcAft>
                <a:spcPts val="0"/>
              </a:spcAft>
              <a:buClr>
                <a:schemeClr val="accent5"/>
              </a:buClr>
              <a:buSzPts val="1800"/>
              <a:buFont typeface="Inter Black"/>
              <a:buNone/>
              <a:defRPr sz="1800">
                <a:solidFill>
                  <a:schemeClr val="accent5"/>
                </a:solidFill>
                <a:latin typeface="Inter Black"/>
                <a:ea typeface="Inter Black"/>
                <a:cs typeface="Inter Black"/>
                <a:sym typeface="Inter Black"/>
              </a:defRPr>
            </a:lvl2pPr>
            <a:lvl3pPr lvl="2" rtl="0" algn="ctr">
              <a:spcBef>
                <a:spcPts val="1000"/>
              </a:spcBef>
              <a:spcAft>
                <a:spcPts val="0"/>
              </a:spcAft>
              <a:buClr>
                <a:schemeClr val="accent5"/>
              </a:buClr>
              <a:buSzPts val="1800"/>
              <a:buFont typeface="Inter Black"/>
              <a:buNone/>
              <a:defRPr sz="1800">
                <a:solidFill>
                  <a:schemeClr val="accent5"/>
                </a:solidFill>
                <a:latin typeface="Inter Black"/>
                <a:ea typeface="Inter Black"/>
                <a:cs typeface="Inter Black"/>
                <a:sym typeface="Inter Black"/>
              </a:defRPr>
            </a:lvl3pPr>
            <a:lvl4pPr lvl="3" rtl="0" algn="ctr">
              <a:spcBef>
                <a:spcPts val="1000"/>
              </a:spcBef>
              <a:spcAft>
                <a:spcPts val="0"/>
              </a:spcAft>
              <a:buClr>
                <a:schemeClr val="accent5"/>
              </a:buClr>
              <a:buSzPts val="1800"/>
              <a:buFont typeface="Inter Black"/>
              <a:buNone/>
              <a:defRPr sz="1800">
                <a:solidFill>
                  <a:schemeClr val="accent5"/>
                </a:solidFill>
                <a:latin typeface="Inter Black"/>
                <a:ea typeface="Inter Black"/>
                <a:cs typeface="Inter Black"/>
                <a:sym typeface="Inter Black"/>
              </a:defRPr>
            </a:lvl4pPr>
            <a:lvl5pPr lvl="4" rtl="0" algn="ctr">
              <a:spcBef>
                <a:spcPts val="1000"/>
              </a:spcBef>
              <a:spcAft>
                <a:spcPts val="0"/>
              </a:spcAft>
              <a:buClr>
                <a:schemeClr val="accent5"/>
              </a:buClr>
              <a:buSzPts val="1800"/>
              <a:buFont typeface="Inter Black"/>
              <a:buNone/>
              <a:defRPr sz="1800">
                <a:solidFill>
                  <a:schemeClr val="accent5"/>
                </a:solidFill>
                <a:latin typeface="Inter Black"/>
                <a:ea typeface="Inter Black"/>
                <a:cs typeface="Inter Black"/>
                <a:sym typeface="Inter Black"/>
              </a:defRPr>
            </a:lvl5pPr>
            <a:lvl6pPr lvl="5" rtl="0" algn="ctr">
              <a:spcBef>
                <a:spcPts val="1000"/>
              </a:spcBef>
              <a:spcAft>
                <a:spcPts val="0"/>
              </a:spcAft>
              <a:buClr>
                <a:schemeClr val="accent5"/>
              </a:buClr>
              <a:buSzPts val="1800"/>
              <a:buFont typeface="Inter Black"/>
              <a:buNone/>
              <a:defRPr sz="1800">
                <a:solidFill>
                  <a:schemeClr val="accent5"/>
                </a:solidFill>
                <a:latin typeface="Inter Black"/>
                <a:ea typeface="Inter Black"/>
                <a:cs typeface="Inter Black"/>
                <a:sym typeface="Inter Black"/>
              </a:defRPr>
            </a:lvl6pPr>
            <a:lvl7pPr lvl="6" rtl="0" algn="ctr">
              <a:spcBef>
                <a:spcPts val="1000"/>
              </a:spcBef>
              <a:spcAft>
                <a:spcPts val="0"/>
              </a:spcAft>
              <a:buClr>
                <a:schemeClr val="accent5"/>
              </a:buClr>
              <a:buSzPts val="1800"/>
              <a:buFont typeface="Inter Black"/>
              <a:buNone/>
              <a:defRPr sz="1800">
                <a:solidFill>
                  <a:schemeClr val="accent5"/>
                </a:solidFill>
                <a:latin typeface="Inter Black"/>
                <a:ea typeface="Inter Black"/>
                <a:cs typeface="Inter Black"/>
                <a:sym typeface="Inter Black"/>
              </a:defRPr>
            </a:lvl7pPr>
            <a:lvl8pPr lvl="7" rtl="0" algn="ctr">
              <a:spcBef>
                <a:spcPts val="1000"/>
              </a:spcBef>
              <a:spcAft>
                <a:spcPts val="0"/>
              </a:spcAft>
              <a:buClr>
                <a:schemeClr val="accent5"/>
              </a:buClr>
              <a:buSzPts val="1800"/>
              <a:buFont typeface="Inter Black"/>
              <a:buNone/>
              <a:defRPr sz="1800">
                <a:solidFill>
                  <a:schemeClr val="accent5"/>
                </a:solidFill>
                <a:latin typeface="Inter Black"/>
                <a:ea typeface="Inter Black"/>
                <a:cs typeface="Inter Black"/>
                <a:sym typeface="Inter Black"/>
              </a:defRPr>
            </a:lvl8pPr>
            <a:lvl9pPr lvl="8" rtl="0" algn="ctr">
              <a:spcBef>
                <a:spcPts val="1000"/>
              </a:spcBef>
              <a:spcAft>
                <a:spcPts val="1000"/>
              </a:spcAft>
              <a:buClr>
                <a:schemeClr val="accent5"/>
              </a:buClr>
              <a:buSzPts val="1800"/>
              <a:buFont typeface="Inter Black"/>
              <a:buNone/>
              <a:defRPr sz="1800">
                <a:solidFill>
                  <a:schemeClr val="accent5"/>
                </a:solidFill>
                <a:latin typeface="Inter Black"/>
                <a:ea typeface="Inter Black"/>
                <a:cs typeface="Inter Black"/>
                <a:sym typeface="Inter Black"/>
              </a:defRPr>
            </a:lvl9pPr>
          </a:lstStyle>
          <a:p/>
        </p:txBody>
      </p:sp>
      <p:sp>
        <p:nvSpPr>
          <p:cNvPr id="457" name="Google Shape;457;p58"/>
          <p:cNvSpPr txBox="1"/>
          <p:nvPr>
            <p:ph idx="4" type="subTitle"/>
          </p:nvPr>
        </p:nvSpPr>
        <p:spPr>
          <a:xfrm>
            <a:off x="4673770" y="2946198"/>
            <a:ext cx="2631900" cy="1609200"/>
          </a:xfrm>
          <a:prstGeom prst="rect">
            <a:avLst/>
          </a:prstGeom>
          <a:solidFill>
            <a:schemeClr val="lt2"/>
          </a:solidFill>
        </p:spPr>
        <p:txBody>
          <a:bodyPr anchorCtr="0" anchor="ctr" bIns="91425" lIns="182875" spcFirstLastPara="1" rIns="182875" wrap="square" tIns="91425">
            <a:noAutofit/>
          </a:bodyPr>
          <a:lstStyle>
            <a:lvl1pPr lvl="0" rtl="0" algn="ctr">
              <a:spcBef>
                <a:spcPts val="0"/>
              </a:spcBef>
              <a:spcAft>
                <a:spcPts val="0"/>
              </a:spcAft>
              <a:buClr>
                <a:schemeClr val="accent4"/>
              </a:buClr>
              <a:buSzPts val="1800"/>
              <a:buFont typeface="Inter Black"/>
              <a:buNone/>
              <a:defRPr sz="1800">
                <a:solidFill>
                  <a:schemeClr val="accent4"/>
                </a:solidFill>
                <a:latin typeface="Inter Black"/>
                <a:ea typeface="Inter Black"/>
                <a:cs typeface="Inter Black"/>
                <a:sym typeface="Inter Black"/>
              </a:defRPr>
            </a:lvl1pPr>
            <a:lvl2pPr lvl="1" rtl="0" algn="ctr">
              <a:spcBef>
                <a:spcPts val="1000"/>
              </a:spcBef>
              <a:spcAft>
                <a:spcPts val="0"/>
              </a:spcAft>
              <a:buClr>
                <a:schemeClr val="accent4"/>
              </a:buClr>
              <a:buSzPts val="1800"/>
              <a:buFont typeface="Inter Black"/>
              <a:buNone/>
              <a:defRPr sz="1800">
                <a:solidFill>
                  <a:schemeClr val="accent4"/>
                </a:solidFill>
                <a:latin typeface="Inter Black"/>
                <a:ea typeface="Inter Black"/>
                <a:cs typeface="Inter Black"/>
                <a:sym typeface="Inter Black"/>
              </a:defRPr>
            </a:lvl2pPr>
            <a:lvl3pPr lvl="2" rtl="0" algn="ctr">
              <a:spcBef>
                <a:spcPts val="1000"/>
              </a:spcBef>
              <a:spcAft>
                <a:spcPts val="0"/>
              </a:spcAft>
              <a:buClr>
                <a:schemeClr val="accent4"/>
              </a:buClr>
              <a:buSzPts val="1800"/>
              <a:buFont typeface="Inter Black"/>
              <a:buNone/>
              <a:defRPr sz="1800">
                <a:solidFill>
                  <a:schemeClr val="accent4"/>
                </a:solidFill>
                <a:latin typeface="Inter Black"/>
                <a:ea typeface="Inter Black"/>
                <a:cs typeface="Inter Black"/>
                <a:sym typeface="Inter Black"/>
              </a:defRPr>
            </a:lvl3pPr>
            <a:lvl4pPr lvl="3" rtl="0" algn="ctr">
              <a:spcBef>
                <a:spcPts val="1000"/>
              </a:spcBef>
              <a:spcAft>
                <a:spcPts val="0"/>
              </a:spcAft>
              <a:buClr>
                <a:schemeClr val="accent4"/>
              </a:buClr>
              <a:buSzPts val="1800"/>
              <a:buFont typeface="Inter Black"/>
              <a:buNone/>
              <a:defRPr sz="1800">
                <a:solidFill>
                  <a:schemeClr val="accent4"/>
                </a:solidFill>
                <a:latin typeface="Inter Black"/>
                <a:ea typeface="Inter Black"/>
                <a:cs typeface="Inter Black"/>
                <a:sym typeface="Inter Black"/>
              </a:defRPr>
            </a:lvl4pPr>
            <a:lvl5pPr lvl="4" rtl="0" algn="ctr">
              <a:spcBef>
                <a:spcPts val="1000"/>
              </a:spcBef>
              <a:spcAft>
                <a:spcPts val="0"/>
              </a:spcAft>
              <a:buClr>
                <a:schemeClr val="accent4"/>
              </a:buClr>
              <a:buSzPts val="1800"/>
              <a:buFont typeface="Inter Black"/>
              <a:buNone/>
              <a:defRPr sz="1800">
                <a:solidFill>
                  <a:schemeClr val="accent4"/>
                </a:solidFill>
                <a:latin typeface="Inter Black"/>
                <a:ea typeface="Inter Black"/>
                <a:cs typeface="Inter Black"/>
                <a:sym typeface="Inter Black"/>
              </a:defRPr>
            </a:lvl5pPr>
            <a:lvl6pPr lvl="5" rtl="0" algn="ctr">
              <a:spcBef>
                <a:spcPts val="1000"/>
              </a:spcBef>
              <a:spcAft>
                <a:spcPts val="0"/>
              </a:spcAft>
              <a:buClr>
                <a:schemeClr val="accent4"/>
              </a:buClr>
              <a:buSzPts val="1800"/>
              <a:buFont typeface="Inter Black"/>
              <a:buNone/>
              <a:defRPr sz="1800">
                <a:solidFill>
                  <a:schemeClr val="accent4"/>
                </a:solidFill>
                <a:latin typeface="Inter Black"/>
                <a:ea typeface="Inter Black"/>
                <a:cs typeface="Inter Black"/>
                <a:sym typeface="Inter Black"/>
              </a:defRPr>
            </a:lvl6pPr>
            <a:lvl7pPr lvl="6" rtl="0" algn="ctr">
              <a:spcBef>
                <a:spcPts val="1000"/>
              </a:spcBef>
              <a:spcAft>
                <a:spcPts val="0"/>
              </a:spcAft>
              <a:buClr>
                <a:schemeClr val="accent4"/>
              </a:buClr>
              <a:buSzPts val="1800"/>
              <a:buFont typeface="Inter Black"/>
              <a:buNone/>
              <a:defRPr sz="1800">
                <a:solidFill>
                  <a:schemeClr val="accent4"/>
                </a:solidFill>
                <a:latin typeface="Inter Black"/>
                <a:ea typeface="Inter Black"/>
                <a:cs typeface="Inter Black"/>
                <a:sym typeface="Inter Black"/>
              </a:defRPr>
            </a:lvl7pPr>
            <a:lvl8pPr lvl="7" rtl="0" algn="ctr">
              <a:spcBef>
                <a:spcPts val="1000"/>
              </a:spcBef>
              <a:spcAft>
                <a:spcPts val="0"/>
              </a:spcAft>
              <a:buClr>
                <a:schemeClr val="accent4"/>
              </a:buClr>
              <a:buSzPts val="1800"/>
              <a:buFont typeface="Inter Black"/>
              <a:buNone/>
              <a:defRPr sz="1800">
                <a:solidFill>
                  <a:schemeClr val="accent4"/>
                </a:solidFill>
                <a:latin typeface="Inter Black"/>
                <a:ea typeface="Inter Black"/>
                <a:cs typeface="Inter Black"/>
                <a:sym typeface="Inter Black"/>
              </a:defRPr>
            </a:lvl8pPr>
            <a:lvl9pPr lvl="8" rtl="0" algn="ctr">
              <a:spcBef>
                <a:spcPts val="1000"/>
              </a:spcBef>
              <a:spcAft>
                <a:spcPts val="1000"/>
              </a:spcAft>
              <a:buClr>
                <a:schemeClr val="accent4"/>
              </a:buClr>
              <a:buSzPts val="1800"/>
              <a:buFont typeface="Inter Black"/>
              <a:buNone/>
              <a:defRPr sz="1800">
                <a:solidFill>
                  <a:schemeClr val="accent4"/>
                </a:solidFill>
                <a:latin typeface="Inter Black"/>
                <a:ea typeface="Inter Black"/>
                <a:cs typeface="Inter Black"/>
                <a:sym typeface="Inter Black"/>
              </a:defRPr>
            </a:lvl9pPr>
          </a:lstStyle>
          <a:p/>
        </p:txBody>
      </p:sp>
      <p:sp>
        <p:nvSpPr>
          <p:cNvPr id="458" name="Google Shape;458;p58"/>
          <p:cNvSpPr txBox="1"/>
          <p:nvPr>
            <p:ph idx="5" type="subTitle"/>
          </p:nvPr>
        </p:nvSpPr>
        <p:spPr>
          <a:xfrm>
            <a:off x="6080420" y="1152975"/>
            <a:ext cx="2631900" cy="1609200"/>
          </a:xfrm>
          <a:prstGeom prst="rect">
            <a:avLst/>
          </a:prstGeom>
          <a:solidFill>
            <a:schemeClr val="lt2"/>
          </a:solidFill>
        </p:spPr>
        <p:txBody>
          <a:bodyPr anchorCtr="0" anchor="ctr" bIns="91425" lIns="182875" spcFirstLastPara="1" rIns="182875" wrap="square" tIns="91425">
            <a:noAutofit/>
          </a:bodyPr>
          <a:lstStyle>
            <a:lvl1pPr lvl="0" rtl="0" algn="ctr">
              <a:spcBef>
                <a:spcPts val="0"/>
              </a:spcBef>
              <a:spcAft>
                <a:spcPts val="0"/>
              </a:spcAft>
              <a:buClr>
                <a:schemeClr val="accent3"/>
              </a:buClr>
              <a:buSzPts val="1800"/>
              <a:buFont typeface="Inter Black"/>
              <a:buNone/>
              <a:defRPr sz="1800">
                <a:solidFill>
                  <a:schemeClr val="accent3"/>
                </a:solidFill>
                <a:latin typeface="Inter Black"/>
                <a:ea typeface="Inter Black"/>
                <a:cs typeface="Inter Black"/>
                <a:sym typeface="Inter Black"/>
              </a:defRPr>
            </a:lvl1pPr>
            <a:lvl2pPr lvl="1" rtl="0" algn="ctr">
              <a:spcBef>
                <a:spcPts val="1000"/>
              </a:spcBef>
              <a:spcAft>
                <a:spcPts val="0"/>
              </a:spcAft>
              <a:buClr>
                <a:schemeClr val="accent3"/>
              </a:buClr>
              <a:buSzPts val="1800"/>
              <a:buFont typeface="Inter Black"/>
              <a:buNone/>
              <a:defRPr sz="1800">
                <a:solidFill>
                  <a:schemeClr val="accent3"/>
                </a:solidFill>
                <a:latin typeface="Inter Black"/>
                <a:ea typeface="Inter Black"/>
                <a:cs typeface="Inter Black"/>
                <a:sym typeface="Inter Black"/>
              </a:defRPr>
            </a:lvl2pPr>
            <a:lvl3pPr lvl="2" rtl="0" algn="ctr">
              <a:spcBef>
                <a:spcPts val="1000"/>
              </a:spcBef>
              <a:spcAft>
                <a:spcPts val="0"/>
              </a:spcAft>
              <a:buClr>
                <a:schemeClr val="accent3"/>
              </a:buClr>
              <a:buSzPts val="1800"/>
              <a:buFont typeface="Inter Black"/>
              <a:buNone/>
              <a:defRPr sz="1800">
                <a:solidFill>
                  <a:schemeClr val="accent3"/>
                </a:solidFill>
                <a:latin typeface="Inter Black"/>
                <a:ea typeface="Inter Black"/>
                <a:cs typeface="Inter Black"/>
                <a:sym typeface="Inter Black"/>
              </a:defRPr>
            </a:lvl3pPr>
            <a:lvl4pPr lvl="3" rtl="0" algn="ctr">
              <a:spcBef>
                <a:spcPts val="1000"/>
              </a:spcBef>
              <a:spcAft>
                <a:spcPts val="0"/>
              </a:spcAft>
              <a:buClr>
                <a:schemeClr val="accent3"/>
              </a:buClr>
              <a:buSzPts val="1800"/>
              <a:buFont typeface="Inter Black"/>
              <a:buNone/>
              <a:defRPr sz="1800">
                <a:solidFill>
                  <a:schemeClr val="accent3"/>
                </a:solidFill>
                <a:latin typeface="Inter Black"/>
                <a:ea typeface="Inter Black"/>
                <a:cs typeface="Inter Black"/>
                <a:sym typeface="Inter Black"/>
              </a:defRPr>
            </a:lvl4pPr>
            <a:lvl5pPr lvl="4" rtl="0" algn="ctr">
              <a:spcBef>
                <a:spcPts val="1000"/>
              </a:spcBef>
              <a:spcAft>
                <a:spcPts val="0"/>
              </a:spcAft>
              <a:buClr>
                <a:schemeClr val="accent3"/>
              </a:buClr>
              <a:buSzPts val="1800"/>
              <a:buFont typeface="Inter Black"/>
              <a:buNone/>
              <a:defRPr sz="1800">
                <a:solidFill>
                  <a:schemeClr val="accent3"/>
                </a:solidFill>
                <a:latin typeface="Inter Black"/>
                <a:ea typeface="Inter Black"/>
                <a:cs typeface="Inter Black"/>
                <a:sym typeface="Inter Black"/>
              </a:defRPr>
            </a:lvl5pPr>
            <a:lvl6pPr lvl="5" rtl="0" algn="ctr">
              <a:spcBef>
                <a:spcPts val="1000"/>
              </a:spcBef>
              <a:spcAft>
                <a:spcPts val="0"/>
              </a:spcAft>
              <a:buClr>
                <a:schemeClr val="accent3"/>
              </a:buClr>
              <a:buSzPts val="1800"/>
              <a:buFont typeface="Inter Black"/>
              <a:buNone/>
              <a:defRPr sz="1800">
                <a:solidFill>
                  <a:schemeClr val="accent3"/>
                </a:solidFill>
                <a:latin typeface="Inter Black"/>
                <a:ea typeface="Inter Black"/>
                <a:cs typeface="Inter Black"/>
                <a:sym typeface="Inter Black"/>
              </a:defRPr>
            </a:lvl6pPr>
            <a:lvl7pPr lvl="6" rtl="0" algn="ctr">
              <a:spcBef>
                <a:spcPts val="1000"/>
              </a:spcBef>
              <a:spcAft>
                <a:spcPts val="0"/>
              </a:spcAft>
              <a:buClr>
                <a:schemeClr val="accent3"/>
              </a:buClr>
              <a:buSzPts val="1800"/>
              <a:buFont typeface="Inter Black"/>
              <a:buNone/>
              <a:defRPr sz="1800">
                <a:solidFill>
                  <a:schemeClr val="accent3"/>
                </a:solidFill>
                <a:latin typeface="Inter Black"/>
                <a:ea typeface="Inter Black"/>
                <a:cs typeface="Inter Black"/>
                <a:sym typeface="Inter Black"/>
              </a:defRPr>
            </a:lvl7pPr>
            <a:lvl8pPr lvl="7" rtl="0" algn="ctr">
              <a:spcBef>
                <a:spcPts val="1000"/>
              </a:spcBef>
              <a:spcAft>
                <a:spcPts val="0"/>
              </a:spcAft>
              <a:buClr>
                <a:schemeClr val="accent3"/>
              </a:buClr>
              <a:buSzPts val="1800"/>
              <a:buFont typeface="Inter Black"/>
              <a:buNone/>
              <a:defRPr sz="1800">
                <a:solidFill>
                  <a:schemeClr val="accent3"/>
                </a:solidFill>
                <a:latin typeface="Inter Black"/>
                <a:ea typeface="Inter Black"/>
                <a:cs typeface="Inter Black"/>
                <a:sym typeface="Inter Black"/>
              </a:defRPr>
            </a:lvl8pPr>
            <a:lvl9pPr lvl="8" rtl="0" algn="ctr">
              <a:spcBef>
                <a:spcPts val="1000"/>
              </a:spcBef>
              <a:spcAft>
                <a:spcPts val="1000"/>
              </a:spcAft>
              <a:buClr>
                <a:schemeClr val="accent3"/>
              </a:buClr>
              <a:buSzPts val="1800"/>
              <a:buFont typeface="Inter Black"/>
              <a:buNone/>
              <a:defRPr sz="1800">
                <a:solidFill>
                  <a:schemeClr val="accent3"/>
                </a:solidFill>
                <a:latin typeface="Inter Black"/>
                <a:ea typeface="Inter Black"/>
                <a:cs typeface="Inter Black"/>
                <a:sym typeface="Inter Black"/>
              </a:defRPr>
            </a:lvl9pPr>
          </a:lstStyle>
          <a:p/>
        </p:txBody>
      </p:sp>
      <p:sp>
        <p:nvSpPr>
          <p:cNvPr id="459" name="Google Shape;459;p58"/>
          <p:cNvSpPr txBox="1"/>
          <p:nvPr>
            <p:ph idx="6" type="subTitle"/>
          </p:nvPr>
        </p:nvSpPr>
        <p:spPr>
          <a:xfrm>
            <a:off x="1996375" y="4870025"/>
            <a:ext cx="6186900" cy="182100"/>
          </a:xfrm>
          <a:prstGeom prst="rect">
            <a:avLst/>
          </a:prstGeom>
        </p:spPr>
        <p:txBody>
          <a:bodyPr anchorCtr="0" anchor="t" bIns="0" lIns="0" spcFirstLastPara="1" rIns="0" wrap="square" tIns="0">
            <a:noAutofit/>
          </a:bodyPr>
          <a:lstStyle>
            <a:lvl1pPr lvl="0" rtl="0">
              <a:spcBef>
                <a:spcPts val="0"/>
              </a:spcBef>
              <a:spcAft>
                <a:spcPts val="0"/>
              </a:spcAft>
              <a:buClr>
                <a:srgbClr val="9E9E9E"/>
              </a:buClr>
              <a:buSzPts val="1000"/>
              <a:buNone/>
              <a:defRPr sz="1000">
                <a:solidFill>
                  <a:srgbClr val="9E9E9E"/>
                </a:solidFill>
              </a:defRPr>
            </a:lvl1pPr>
            <a:lvl2pPr lvl="1" rtl="0">
              <a:spcBef>
                <a:spcPts val="1000"/>
              </a:spcBef>
              <a:spcAft>
                <a:spcPts val="0"/>
              </a:spcAft>
              <a:buSzPts val="1600"/>
              <a:buNone/>
              <a:defRPr/>
            </a:lvl2pPr>
            <a:lvl3pPr lvl="2" rtl="0">
              <a:spcBef>
                <a:spcPts val="1000"/>
              </a:spcBef>
              <a:spcAft>
                <a:spcPts val="0"/>
              </a:spcAft>
              <a:buSzPts val="1600"/>
              <a:buNone/>
              <a:defRPr/>
            </a:lvl3pPr>
            <a:lvl4pPr lvl="3" rtl="0">
              <a:spcBef>
                <a:spcPts val="1000"/>
              </a:spcBef>
              <a:spcAft>
                <a:spcPts val="0"/>
              </a:spcAft>
              <a:buSzPts val="1600"/>
              <a:buNone/>
              <a:defRPr/>
            </a:lvl4pPr>
            <a:lvl5pPr lvl="4" rtl="0">
              <a:spcBef>
                <a:spcPts val="1000"/>
              </a:spcBef>
              <a:spcAft>
                <a:spcPts val="0"/>
              </a:spcAft>
              <a:buSzPts val="1600"/>
              <a:buNone/>
              <a:defRPr/>
            </a:lvl5pPr>
            <a:lvl6pPr lvl="5" rtl="0">
              <a:spcBef>
                <a:spcPts val="1000"/>
              </a:spcBef>
              <a:spcAft>
                <a:spcPts val="0"/>
              </a:spcAft>
              <a:buSzPts val="1600"/>
              <a:buNone/>
              <a:defRPr/>
            </a:lvl6pPr>
            <a:lvl7pPr lvl="6" rtl="0">
              <a:spcBef>
                <a:spcPts val="1000"/>
              </a:spcBef>
              <a:spcAft>
                <a:spcPts val="0"/>
              </a:spcAft>
              <a:buSzPts val="1600"/>
              <a:buNone/>
              <a:defRPr/>
            </a:lvl7pPr>
            <a:lvl8pPr lvl="7" rtl="0">
              <a:spcBef>
                <a:spcPts val="1000"/>
              </a:spcBef>
              <a:spcAft>
                <a:spcPts val="0"/>
              </a:spcAft>
              <a:buSzPts val="1600"/>
              <a:buNone/>
              <a:defRPr/>
            </a:lvl8pPr>
            <a:lvl9pPr lvl="8" rtl="0">
              <a:spcBef>
                <a:spcPts val="1000"/>
              </a:spcBef>
              <a:spcAft>
                <a:spcPts val="1000"/>
              </a:spcAft>
              <a:buSzPts val="1600"/>
              <a:buNone/>
              <a:defRPr/>
            </a:lvl9pPr>
          </a:lstStyle>
          <a:p/>
        </p:txBody>
      </p:sp>
      <p:sp>
        <p:nvSpPr>
          <p:cNvPr id="460" name="Google Shape;460;p58"/>
          <p:cNvSpPr txBox="1"/>
          <p:nvPr>
            <p:ph type="title"/>
          </p:nvPr>
        </p:nvSpPr>
        <p:spPr>
          <a:xfrm>
            <a:off x="431725" y="368825"/>
            <a:ext cx="8280600" cy="572700"/>
          </a:xfrm>
          <a:prstGeom prst="rect">
            <a:avLst/>
          </a:prstGeom>
        </p:spPr>
        <p:txBody>
          <a:bodyPr anchorCtr="0" anchor="t" bIns="0" lIns="0" spcFirstLastPara="1" rIns="0" wrap="square" tIns="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_quote - image, quote, subtitle, body">
  <p:cSld name="TITLE_AND_BODY_3_1_1_1_1_1_1">
    <p:spTree>
      <p:nvGrpSpPr>
        <p:cNvPr id="461" name="Shape 461"/>
        <p:cNvGrpSpPr/>
        <p:nvPr/>
      </p:nvGrpSpPr>
      <p:grpSpPr>
        <a:xfrm>
          <a:off x="0" y="0"/>
          <a:ext cx="0" cy="0"/>
          <a:chOff x="0" y="0"/>
          <a:chExt cx="0" cy="0"/>
        </a:xfrm>
      </p:grpSpPr>
      <p:sp>
        <p:nvSpPr>
          <p:cNvPr id="462" name="Google Shape;462;p59"/>
          <p:cNvSpPr/>
          <p:nvPr/>
        </p:nvSpPr>
        <p:spPr>
          <a:xfrm flipH="1">
            <a:off x="0" y="-125"/>
            <a:ext cx="40542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Inter"/>
              <a:ea typeface="Inter"/>
              <a:cs typeface="Inter"/>
              <a:sym typeface="Inter"/>
            </a:endParaRPr>
          </a:p>
        </p:txBody>
      </p:sp>
      <p:sp>
        <p:nvSpPr>
          <p:cNvPr id="463" name="Google Shape;463;p59"/>
          <p:cNvSpPr txBox="1"/>
          <p:nvPr>
            <p:ph idx="12" type="sldNum"/>
          </p:nvPr>
        </p:nvSpPr>
        <p:spPr>
          <a:xfrm>
            <a:off x="8320058" y="47394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464" name="Google Shape;464;p59"/>
          <p:cNvSpPr txBox="1"/>
          <p:nvPr>
            <p:ph idx="1" type="body"/>
          </p:nvPr>
        </p:nvSpPr>
        <p:spPr>
          <a:xfrm>
            <a:off x="4498825" y="1597200"/>
            <a:ext cx="4143300" cy="1904400"/>
          </a:xfrm>
          <a:prstGeom prst="rect">
            <a:avLst/>
          </a:prstGeom>
        </p:spPr>
        <p:txBody>
          <a:bodyPr anchorCtr="0" anchor="t" bIns="0" lIns="0" spcFirstLastPara="1" rIns="0" wrap="square" tIns="0">
            <a:noAutofit/>
          </a:bodyPr>
          <a:lstStyle>
            <a:lvl1pPr indent="-330200" lvl="0" marL="457200" rtl="0">
              <a:spcBef>
                <a:spcPts val="0"/>
              </a:spcBef>
              <a:spcAft>
                <a:spcPts val="0"/>
              </a:spcAft>
              <a:buSzPts val="1600"/>
              <a:buFont typeface="Inter Black"/>
              <a:buChar char="●"/>
              <a:defRPr sz="1600">
                <a:solidFill>
                  <a:schemeClr val="accent1"/>
                </a:solidFill>
                <a:latin typeface="Inter Black"/>
                <a:ea typeface="Inter Black"/>
                <a:cs typeface="Inter Black"/>
                <a:sym typeface="Inter Black"/>
              </a:defRPr>
            </a:lvl1pPr>
            <a:lvl2pPr indent="-330200" lvl="1" marL="914400" rtl="0">
              <a:spcBef>
                <a:spcPts val="1000"/>
              </a:spcBef>
              <a:spcAft>
                <a:spcPts val="0"/>
              </a:spcAft>
              <a:buSzPts val="1600"/>
              <a:buFont typeface="Inter Black"/>
              <a:buChar char="●"/>
              <a:defRPr>
                <a:solidFill>
                  <a:schemeClr val="accent1"/>
                </a:solidFill>
                <a:latin typeface="Inter Black"/>
                <a:ea typeface="Inter Black"/>
                <a:cs typeface="Inter Black"/>
                <a:sym typeface="Inter Black"/>
              </a:defRPr>
            </a:lvl2pPr>
            <a:lvl3pPr indent="-330200" lvl="2" marL="1371600" rtl="0">
              <a:spcBef>
                <a:spcPts val="1000"/>
              </a:spcBef>
              <a:spcAft>
                <a:spcPts val="0"/>
              </a:spcAft>
              <a:buSzPts val="1600"/>
              <a:buFont typeface="Inter Black"/>
              <a:buChar char="●"/>
              <a:defRPr>
                <a:solidFill>
                  <a:schemeClr val="accent1"/>
                </a:solidFill>
                <a:latin typeface="Inter Black"/>
                <a:ea typeface="Inter Black"/>
                <a:cs typeface="Inter Black"/>
                <a:sym typeface="Inter Black"/>
              </a:defRPr>
            </a:lvl3pPr>
            <a:lvl4pPr indent="-330200" lvl="3" marL="1828800" rtl="0">
              <a:spcBef>
                <a:spcPts val="1000"/>
              </a:spcBef>
              <a:spcAft>
                <a:spcPts val="0"/>
              </a:spcAft>
              <a:buSzPts val="1600"/>
              <a:buFont typeface="Inter Black"/>
              <a:buChar char="●"/>
              <a:defRPr>
                <a:solidFill>
                  <a:schemeClr val="accent1"/>
                </a:solidFill>
                <a:latin typeface="Inter Black"/>
                <a:ea typeface="Inter Black"/>
                <a:cs typeface="Inter Black"/>
                <a:sym typeface="Inter Black"/>
              </a:defRPr>
            </a:lvl4pPr>
            <a:lvl5pPr indent="-330200" lvl="4" marL="2286000" rtl="0">
              <a:spcBef>
                <a:spcPts val="1000"/>
              </a:spcBef>
              <a:spcAft>
                <a:spcPts val="0"/>
              </a:spcAft>
              <a:buSzPts val="1600"/>
              <a:buFont typeface="Inter Black"/>
              <a:buChar char="●"/>
              <a:defRPr>
                <a:solidFill>
                  <a:schemeClr val="accent1"/>
                </a:solidFill>
                <a:latin typeface="Inter Black"/>
                <a:ea typeface="Inter Black"/>
                <a:cs typeface="Inter Black"/>
                <a:sym typeface="Inter Black"/>
              </a:defRPr>
            </a:lvl5pPr>
            <a:lvl6pPr indent="-330200" lvl="5" marL="2743200" rtl="0">
              <a:spcBef>
                <a:spcPts val="1000"/>
              </a:spcBef>
              <a:spcAft>
                <a:spcPts val="0"/>
              </a:spcAft>
              <a:buSzPts val="1600"/>
              <a:buFont typeface="Inter Black"/>
              <a:buChar char="●"/>
              <a:defRPr>
                <a:solidFill>
                  <a:schemeClr val="accent1"/>
                </a:solidFill>
                <a:latin typeface="Inter Black"/>
                <a:ea typeface="Inter Black"/>
                <a:cs typeface="Inter Black"/>
                <a:sym typeface="Inter Black"/>
              </a:defRPr>
            </a:lvl6pPr>
            <a:lvl7pPr indent="-330200" lvl="6" marL="3200400" rtl="0">
              <a:spcBef>
                <a:spcPts val="1000"/>
              </a:spcBef>
              <a:spcAft>
                <a:spcPts val="0"/>
              </a:spcAft>
              <a:buSzPts val="1600"/>
              <a:buFont typeface="Inter Black"/>
              <a:buChar char="●"/>
              <a:defRPr>
                <a:solidFill>
                  <a:schemeClr val="accent1"/>
                </a:solidFill>
                <a:latin typeface="Inter Black"/>
                <a:ea typeface="Inter Black"/>
                <a:cs typeface="Inter Black"/>
                <a:sym typeface="Inter Black"/>
              </a:defRPr>
            </a:lvl7pPr>
            <a:lvl8pPr indent="-330200" lvl="7" marL="3657600" rtl="0">
              <a:spcBef>
                <a:spcPts val="1000"/>
              </a:spcBef>
              <a:spcAft>
                <a:spcPts val="0"/>
              </a:spcAft>
              <a:buSzPts val="1600"/>
              <a:buFont typeface="Inter Black"/>
              <a:buChar char="●"/>
              <a:defRPr>
                <a:solidFill>
                  <a:schemeClr val="accent1"/>
                </a:solidFill>
                <a:latin typeface="Inter Black"/>
                <a:ea typeface="Inter Black"/>
                <a:cs typeface="Inter Black"/>
                <a:sym typeface="Inter Black"/>
              </a:defRPr>
            </a:lvl8pPr>
            <a:lvl9pPr indent="-330200" lvl="8" marL="4114800" rtl="0">
              <a:spcBef>
                <a:spcPts val="1000"/>
              </a:spcBef>
              <a:spcAft>
                <a:spcPts val="1000"/>
              </a:spcAft>
              <a:buSzPts val="1600"/>
              <a:buFont typeface="Inter Black"/>
              <a:buChar char="●"/>
              <a:defRPr>
                <a:solidFill>
                  <a:schemeClr val="accent1"/>
                </a:solidFill>
                <a:latin typeface="Inter Black"/>
                <a:ea typeface="Inter Black"/>
                <a:cs typeface="Inter Black"/>
                <a:sym typeface="Inter Black"/>
              </a:defRPr>
            </a:lvl9pPr>
          </a:lstStyle>
          <a:p/>
        </p:txBody>
      </p:sp>
      <p:pic>
        <p:nvPicPr>
          <p:cNvPr id="465" name="Google Shape;465;p59"/>
          <p:cNvPicPr preferRelativeResize="0"/>
          <p:nvPr/>
        </p:nvPicPr>
        <p:blipFill>
          <a:blip r:embed="rId2">
            <a:alphaModFix/>
          </a:blip>
          <a:stretch>
            <a:fillRect/>
          </a:stretch>
        </p:blipFill>
        <p:spPr>
          <a:xfrm>
            <a:off x="4498825" y="1152475"/>
            <a:ext cx="301158" cy="278973"/>
          </a:xfrm>
          <a:prstGeom prst="rect">
            <a:avLst/>
          </a:prstGeom>
          <a:noFill/>
          <a:ln>
            <a:noFill/>
          </a:ln>
        </p:spPr>
      </p:pic>
      <p:sp>
        <p:nvSpPr>
          <p:cNvPr id="466" name="Google Shape;466;p59"/>
          <p:cNvSpPr txBox="1"/>
          <p:nvPr>
            <p:ph idx="2" type="subTitle"/>
          </p:nvPr>
        </p:nvSpPr>
        <p:spPr>
          <a:xfrm>
            <a:off x="431725" y="1597200"/>
            <a:ext cx="3354000" cy="322200"/>
          </a:xfrm>
          <a:prstGeom prst="rect">
            <a:avLst/>
          </a:prstGeom>
        </p:spPr>
        <p:txBody>
          <a:bodyPr anchorCtr="0" anchor="t" bIns="0" lIns="0" spcFirstLastPara="1" rIns="0" wrap="square" tIns="0">
            <a:noAutofit/>
          </a:bodyPr>
          <a:lstStyle>
            <a:lvl1pPr lvl="0" rtl="0">
              <a:lnSpc>
                <a:spcPct val="100000"/>
              </a:lnSpc>
              <a:spcBef>
                <a:spcPts val="0"/>
              </a:spcBef>
              <a:spcAft>
                <a:spcPts val="0"/>
              </a:spcAft>
              <a:buSzPts val="1600"/>
              <a:buNone/>
              <a:defRPr b="1">
                <a:solidFill>
                  <a:schemeClr val="accent1"/>
                </a:solidFill>
              </a:defRPr>
            </a:lvl1pPr>
            <a:lvl2pPr lvl="1" rtl="0">
              <a:lnSpc>
                <a:spcPct val="100000"/>
              </a:lnSpc>
              <a:spcBef>
                <a:spcPts val="0"/>
              </a:spcBef>
              <a:spcAft>
                <a:spcPts val="0"/>
              </a:spcAft>
              <a:buSzPts val="1600"/>
              <a:buNone/>
              <a:defRPr b="1">
                <a:solidFill>
                  <a:schemeClr val="accent1"/>
                </a:solidFill>
              </a:defRPr>
            </a:lvl2pPr>
            <a:lvl3pPr lvl="2" rtl="0">
              <a:lnSpc>
                <a:spcPct val="100000"/>
              </a:lnSpc>
              <a:spcBef>
                <a:spcPts val="0"/>
              </a:spcBef>
              <a:spcAft>
                <a:spcPts val="0"/>
              </a:spcAft>
              <a:buSzPts val="1600"/>
              <a:buNone/>
              <a:defRPr b="1">
                <a:solidFill>
                  <a:schemeClr val="accent1"/>
                </a:solidFill>
              </a:defRPr>
            </a:lvl3pPr>
            <a:lvl4pPr lvl="3" rtl="0">
              <a:lnSpc>
                <a:spcPct val="100000"/>
              </a:lnSpc>
              <a:spcBef>
                <a:spcPts val="0"/>
              </a:spcBef>
              <a:spcAft>
                <a:spcPts val="0"/>
              </a:spcAft>
              <a:buSzPts val="1600"/>
              <a:buNone/>
              <a:defRPr b="1">
                <a:solidFill>
                  <a:schemeClr val="accent1"/>
                </a:solidFill>
              </a:defRPr>
            </a:lvl4pPr>
            <a:lvl5pPr lvl="4" rtl="0">
              <a:lnSpc>
                <a:spcPct val="100000"/>
              </a:lnSpc>
              <a:spcBef>
                <a:spcPts val="0"/>
              </a:spcBef>
              <a:spcAft>
                <a:spcPts val="0"/>
              </a:spcAft>
              <a:buSzPts val="1600"/>
              <a:buNone/>
              <a:defRPr b="1">
                <a:solidFill>
                  <a:schemeClr val="accent1"/>
                </a:solidFill>
              </a:defRPr>
            </a:lvl5pPr>
            <a:lvl6pPr lvl="5" rtl="0">
              <a:lnSpc>
                <a:spcPct val="100000"/>
              </a:lnSpc>
              <a:spcBef>
                <a:spcPts val="0"/>
              </a:spcBef>
              <a:spcAft>
                <a:spcPts val="0"/>
              </a:spcAft>
              <a:buSzPts val="1600"/>
              <a:buNone/>
              <a:defRPr b="1">
                <a:solidFill>
                  <a:schemeClr val="accent1"/>
                </a:solidFill>
              </a:defRPr>
            </a:lvl6pPr>
            <a:lvl7pPr lvl="6" rtl="0">
              <a:lnSpc>
                <a:spcPct val="100000"/>
              </a:lnSpc>
              <a:spcBef>
                <a:spcPts val="0"/>
              </a:spcBef>
              <a:spcAft>
                <a:spcPts val="0"/>
              </a:spcAft>
              <a:buSzPts val="1600"/>
              <a:buNone/>
              <a:defRPr b="1">
                <a:solidFill>
                  <a:schemeClr val="accent1"/>
                </a:solidFill>
              </a:defRPr>
            </a:lvl7pPr>
            <a:lvl8pPr lvl="7" rtl="0">
              <a:lnSpc>
                <a:spcPct val="100000"/>
              </a:lnSpc>
              <a:spcBef>
                <a:spcPts val="0"/>
              </a:spcBef>
              <a:spcAft>
                <a:spcPts val="0"/>
              </a:spcAft>
              <a:buSzPts val="1600"/>
              <a:buNone/>
              <a:defRPr b="1">
                <a:solidFill>
                  <a:schemeClr val="accent1"/>
                </a:solidFill>
              </a:defRPr>
            </a:lvl8pPr>
            <a:lvl9pPr lvl="8" rtl="0">
              <a:lnSpc>
                <a:spcPct val="100000"/>
              </a:lnSpc>
              <a:spcBef>
                <a:spcPts val="0"/>
              </a:spcBef>
              <a:spcAft>
                <a:spcPts val="0"/>
              </a:spcAft>
              <a:buSzPts val="1600"/>
              <a:buNone/>
              <a:defRPr b="1">
                <a:solidFill>
                  <a:schemeClr val="accent1"/>
                </a:solidFill>
              </a:defRPr>
            </a:lvl9pPr>
          </a:lstStyle>
          <a:p/>
        </p:txBody>
      </p:sp>
      <p:sp>
        <p:nvSpPr>
          <p:cNvPr id="467" name="Google Shape;467;p59"/>
          <p:cNvSpPr txBox="1"/>
          <p:nvPr>
            <p:ph idx="3" type="body"/>
          </p:nvPr>
        </p:nvSpPr>
        <p:spPr>
          <a:xfrm>
            <a:off x="431725" y="2019250"/>
            <a:ext cx="3354000" cy="2349000"/>
          </a:xfrm>
          <a:prstGeom prst="rect">
            <a:avLst/>
          </a:prstGeom>
        </p:spPr>
        <p:txBody>
          <a:bodyPr anchorCtr="0" anchor="t" bIns="0" lIns="0" spcFirstLastPara="1" rIns="0" wrap="square" tIns="0">
            <a:noAutofit/>
          </a:bodyPr>
          <a:lstStyle>
            <a:lvl1pPr indent="-317500" lvl="0" marL="457200" rtl="0">
              <a:spcBef>
                <a:spcPts val="0"/>
              </a:spcBef>
              <a:spcAft>
                <a:spcPts val="0"/>
              </a:spcAft>
              <a:buClr>
                <a:schemeClr val="dk1"/>
              </a:buClr>
              <a:buSzPts val="1400"/>
              <a:buChar char="●"/>
              <a:defRPr sz="1400">
                <a:solidFill>
                  <a:schemeClr val="dk1"/>
                </a:solidFill>
              </a:defRPr>
            </a:lvl1pPr>
            <a:lvl2pPr indent="-317500" lvl="1" marL="914400" rtl="0">
              <a:spcBef>
                <a:spcPts val="1000"/>
              </a:spcBef>
              <a:spcAft>
                <a:spcPts val="0"/>
              </a:spcAft>
              <a:buClr>
                <a:schemeClr val="dk1"/>
              </a:buClr>
              <a:buSzPts val="1400"/>
              <a:buChar char="●"/>
              <a:defRPr sz="1400">
                <a:solidFill>
                  <a:schemeClr val="dk1"/>
                </a:solidFill>
              </a:defRPr>
            </a:lvl2pPr>
            <a:lvl3pPr indent="-317500" lvl="2" marL="1371600" rtl="0">
              <a:spcBef>
                <a:spcPts val="1000"/>
              </a:spcBef>
              <a:spcAft>
                <a:spcPts val="0"/>
              </a:spcAft>
              <a:buClr>
                <a:schemeClr val="dk1"/>
              </a:buClr>
              <a:buSzPts val="1400"/>
              <a:buChar char="●"/>
              <a:defRPr sz="1400">
                <a:solidFill>
                  <a:schemeClr val="dk1"/>
                </a:solidFill>
              </a:defRPr>
            </a:lvl3pPr>
            <a:lvl4pPr indent="-317500" lvl="3" marL="1828800" rtl="0">
              <a:spcBef>
                <a:spcPts val="1000"/>
              </a:spcBef>
              <a:spcAft>
                <a:spcPts val="0"/>
              </a:spcAft>
              <a:buClr>
                <a:schemeClr val="dk1"/>
              </a:buClr>
              <a:buSzPts val="1400"/>
              <a:buChar char="●"/>
              <a:defRPr sz="1400">
                <a:solidFill>
                  <a:schemeClr val="dk1"/>
                </a:solidFill>
              </a:defRPr>
            </a:lvl4pPr>
            <a:lvl5pPr indent="-317500" lvl="4" marL="2286000" rtl="0">
              <a:spcBef>
                <a:spcPts val="1000"/>
              </a:spcBef>
              <a:spcAft>
                <a:spcPts val="0"/>
              </a:spcAft>
              <a:buClr>
                <a:schemeClr val="dk1"/>
              </a:buClr>
              <a:buSzPts val="1400"/>
              <a:buChar char="●"/>
              <a:defRPr sz="1400">
                <a:solidFill>
                  <a:schemeClr val="dk1"/>
                </a:solidFill>
              </a:defRPr>
            </a:lvl5pPr>
            <a:lvl6pPr indent="-317500" lvl="5" marL="2743200" rtl="0">
              <a:spcBef>
                <a:spcPts val="1000"/>
              </a:spcBef>
              <a:spcAft>
                <a:spcPts val="0"/>
              </a:spcAft>
              <a:buClr>
                <a:schemeClr val="dk1"/>
              </a:buClr>
              <a:buSzPts val="1400"/>
              <a:buChar char="●"/>
              <a:defRPr sz="1400">
                <a:solidFill>
                  <a:schemeClr val="dk1"/>
                </a:solidFill>
              </a:defRPr>
            </a:lvl6pPr>
            <a:lvl7pPr indent="-317500" lvl="6" marL="3200400" rtl="0">
              <a:spcBef>
                <a:spcPts val="1000"/>
              </a:spcBef>
              <a:spcAft>
                <a:spcPts val="0"/>
              </a:spcAft>
              <a:buClr>
                <a:schemeClr val="dk1"/>
              </a:buClr>
              <a:buSzPts val="1400"/>
              <a:buChar char="●"/>
              <a:defRPr sz="1400">
                <a:solidFill>
                  <a:schemeClr val="dk1"/>
                </a:solidFill>
              </a:defRPr>
            </a:lvl7pPr>
            <a:lvl8pPr indent="-317500" lvl="7" marL="3657600" rtl="0">
              <a:spcBef>
                <a:spcPts val="1000"/>
              </a:spcBef>
              <a:spcAft>
                <a:spcPts val="0"/>
              </a:spcAft>
              <a:buClr>
                <a:schemeClr val="dk1"/>
              </a:buClr>
              <a:buSzPts val="1400"/>
              <a:buChar char="●"/>
              <a:defRPr sz="1400">
                <a:solidFill>
                  <a:schemeClr val="dk1"/>
                </a:solidFill>
              </a:defRPr>
            </a:lvl8pPr>
            <a:lvl9pPr indent="-317500" lvl="8" marL="4114800" rtl="0">
              <a:spcBef>
                <a:spcPts val="1000"/>
              </a:spcBef>
              <a:spcAft>
                <a:spcPts val="1000"/>
              </a:spcAft>
              <a:buClr>
                <a:schemeClr val="dk1"/>
              </a:buClr>
              <a:buSzPts val="1400"/>
              <a:buChar char="●"/>
              <a:defRPr sz="1400">
                <a:solidFill>
                  <a:schemeClr val="dk1"/>
                </a:solidFill>
              </a:defRPr>
            </a:lvl9pPr>
          </a:lstStyle>
          <a:p/>
        </p:txBody>
      </p:sp>
      <p:pic>
        <p:nvPicPr>
          <p:cNvPr id="468" name="Google Shape;468;p59"/>
          <p:cNvPicPr preferRelativeResize="0"/>
          <p:nvPr/>
        </p:nvPicPr>
        <p:blipFill rotWithShape="1">
          <a:blip r:embed="rId3">
            <a:alphaModFix/>
          </a:blip>
          <a:srcRect b="1428" l="0" r="0" t="1428"/>
          <a:stretch/>
        </p:blipFill>
        <p:spPr>
          <a:xfrm>
            <a:off x="311700" y="4681475"/>
            <a:ext cx="1371602" cy="507491"/>
          </a:xfrm>
          <a:prstGeom prst="rect">
            <a:avLst/>
          </a:prstGeom>
          <a:noFill/>
          <a:ln>
            <a:noFill/>
          </a:ln>
        </p:spPr>
      </p:pic>
      <p:sp>
        <p:nvSpPr>
          <p:cNvPr id="469" name="Google Shape;469;p59"/>
          <p:cNvSpPr txBox="1"/>
          <p:nvPr>
            <p:ph idx="4" type="subTitle"/>
          </p:nvPr>
        </p:nvSpPr>
        <p:spPr>
          <a:xfrm>
            <a:off x="4498825" y="4870025"/>
            <a:ext cx="3684300" cy="182100"/>
          </a:xfrm>
          <a:prstGeom prst="rect">
            <a:avLst/>
          </a:prstGeom>
        </p:spPr>
        <p:txBody>
          <a:bodyPr anchorCtr="0" anchor="t" bIns="0" lIns="0" spcFirstLastPara="1" rIns="0" wrap="square" tIns="0">
            <a:noAutofit/>
          </a:bodyPr>
          <a:lstStyle>
            <a:lvl1pPr lvl="0" rtl="0">
              <a:spcBef>
                <a:spcPts val="0"/>
              </a:spcBef>
              <a:spcAft>
                <a:spcPts val="0"/>
              </a:spcAft>
              <a:buClr>
                <a:srgbClr val="9E9E9E"/>
              </a:buClr>
              <a:buSzPts val="1000"/>
              <a:buNone/>
              <a:defRPr sz="1000">
                <a:solidFill>
                  <a:srgbClr val="9E9E9E"/>
                </a:solidFill>
              </a:defRPr>
            </a:lvl1pPr>
            <a:lvl2pPr lvl="1" rtl="0">
              <a:spcBef>
                <a:spcPts val="1000"/>
              </a:spcBef>
              <a:spcAft>
                <a:spcPts val="0"/>
              </a:spcAft>
              <a:buSzPts val="1600"/>
              <a:buNone/>
              <a:defRPr/>
            </a:lvl2pPr>
            <a:lvl3pPr lvl="2" rtl="0">
              <a:spcBef>
                <a:spcPts val="1000"/>
              </a:spcBef>
              <a:spcAft>
                <a:spcPts val="0"/>
              </a:spcAft>
              <a:buSzPts val="1600"/>
              <a:buNone/>
              <a:defRPr/>
            </a:lvl3pPr>
            <a:lvl4pPr lvl="3" rtl="0">
              <a:spcBef>
                <a:spcPts val="1000"/>
              </a:spcBef>
              <a:spcAft>
                <a:spcPts val="0"/>
              </a:spcAft>
              <a:buSzPts val="1600"/>
              <a:buNone/>
              <a:defRPr/>
            </a:lvl4pPr>
            <a:lvl5pPr lvl="4" rtl="0">
              <a:spcBef>
                <a:spcPts val="1000"/>
              </a:spcBef>
              <a:spcAft>
                <a:spcPts val="0"/>
              </a:spcAft>
              <a:buSzPts val="1600"/>
              <a:buNone/>
              <a:defRPr/>
            </a:lvl5pPr>
            <a:lvl6pPr lvl="5" rtl="0">
              <a:spcBef>
                <a:spcPts val="1000"/>
              </a:spcBef>
              <a:spcAft>
                <a:spcPts val="0"/>
              </a:spcAft>
              <a:buSzPts val="1600"/>
              <a:buNone/>
              <a:defRPr/>
            </a:lvl6pPr>
            <a:lvl7pPr lvl="6" rtl="0">
              <a:spcBef>
                <a:spcPts val="1000"/>
              </a:spcBef>
              <a:spcAft>
                <a:spcPts val="0"/>
              </a:spcAft>
              <a:buSzPts val="1600"/>
              <a:buNone/>
              <a:defRPr/>
            </a:lvl7pPr>
            <a:lvl8pPr lvl="7" rtl="0">
              <a:spcBef>
                <a:spcPts val="1000"/>
              </a:spcBef>
              <a:spcAft>
                <a:spcPts val="0"/>
              </a:spcAft>
              <a:buSzPts val="1600"/>
              <a:buNone/>
              <a:defRPr/>
            </a:lvl8pPr>
            <a:lvl9pPr lvl="8" rtl="0">
              <a:spcBef>
                <a:spcPts val="1000"/>
              </a:spcBef>
              <a:spcAft>
                <a:spcPts val="1000"/>
              </a:spcAft>
              <a:buSzPts val="1600"/>
              <a:buNone/>
              <a:defRPr/>
            </a:lvl9pPr>
          </a:lstStyle>
          <a:p/>
        </p:txBody>
      </p:sp>
      <p:sp>
        <p:nvSpPr>
          <p:cNvPr id="470" name="Google Shape;470;p59"/>
          <p:cNvSpPr txBox="1"/>
          <p:nvPr>
            <p:ph type="title"/>
          </p:nvPr>
        </p:nvSpPr>
        <p:spPr>
          <a:xfrm>
            <a:off x="431725" y="368825"/>
            <a:ext cx="3354000" cy="572700"/>
          </a:xfrm>
          <a:prstGeom prst="rect">
            <a:avLst/>
          </a:prstGeom>
        </p:spPr>
        <p:txBody>
          <a:bodyPr anchorCtr="0" anchor="t" bIns="0" lIns="0" spcFirstLastPara="1" rIns="0" wrap="square" tIns="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_quote - image, quote">
  <p:cSld name="TITLE_AND_BODY_3_1_1_1_3">
    <p:spTree>
      <p:nvGrpSpPr>
        <p:cNvPr id="471" name="Shape 471"/>
        <p:cNvGrpSpPr/>
        <p:nvPr/>
      </p:nvGrpSpPr>
      <p:grpSpPr>
        <a:xfrm>
          <a:off x="0" y="0"/>
          <a:ext cx="0" cy="0"/>
          <a:chOff x="0" y="0"/>
          <a:chExt cx="0" cy="0"/>
        </a:xfrm>
      </p:grpSpPr>
      <p:sp>
        <p:nvSpPr>
          <p:cNvPr id="472" name="Google Shape;472;p60"/>
          <p:cNvSpPr/>
          <p:nvPr/>
        </p:nvSpPr>
        <p:spPr>
          <a:xfrm rot="10800000">
            <a:off x="-8400" y="-8425"/>
            <a:ext cx="9152400" cy="46899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126656"/>
              </a:solidFill>
              <a:latin typeface="Inter"/>
              <a:ea typeface="Inter"/>
              <a:cs typeface="Inter"/>
              <a:sym typeface="Inter"/>
            </a:endParaRPr>
          </a:p>
        </p:txBody>
      </p:sp>
      <p:sp>
        <p:nvSpPr>
          <p:cNvPr id="473" name="Google Shape;473;p60"/>
          <p:cNvSpPr txBox="1"/>
          <p:nvPr>
            <p:ph idx="12" type="sldNum"/>
          </p:nvPr>
        </p:nvSpPr>
        <p:spPr>
          <a:xfrm>
            <a:off x="8320058" y="47394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474" name="Google Shape;474;p60"/>
          <p:cNvSpPr/>
          <p:nvPr>
            <p:ph idx="2" type="pic"/>
          </p:nvPr>
        </p:nvSpPr>
        <p:spPr>
          <a:xfrm>
            <a:off x="431725" y="1555000"/>
            <a:ext cx="2043300" cy="2043300"/>
          </a:xfrm>
          <a:prstGeom prst="ellipse">
            <a:avLst/>
          </a:prstGeom>
          <a:noFill/>
          <a:ln>
            <a:noFill/>
          </a:ln>
        </p:spPr>
      </p:sp>
      <p:sp>
        <p:nvSpPr>
          <p:cNvPr id="475" name="Google Shape;475;p60"/>
          <p:cNvSpPr txBox="1"/>
          <p:nvPr>
            <p:ph idx="1" type="body"/>
          </p:nvPr>
        </p:nvSpPr>
        <p:spPr>
          <a:xfrm>
            <a:off x="3148150" y="1845725"/>
            <a:ext cx="5564100" cy="1904400"/>
          </a:xfrm>
          <a:prstGeom prst="rect">
            <a:avLst/>
          </a:prstGeom>
        </p:spPr>
        <p:txBody>
          <a:bodyPr anchorCtr="0" anchor="t" bIns="0" lIns="0" spcFirstLastPara="1" rIns="0" wrap="square" tIns="0">
            <a:noAutofit/>
          </a:bodyPr>
          <a:lstStyle>
            <a:lvl1pPr indent="-330200" lvl="0" marL="457200" rtl="0">
              <a:spcBef>
                <a:spcPts val="0"/>
              </a:spcBef>
              <a:spcAft>
                <a:spcPts val="0"/>
              </a:spcAft>
              <a:buClr>
                <a:schemeClr val="dk1"/>
              </a:buClr>
              <a:buSzPts val="1600"/>
              <a:buFont typeface="Inter Black"/>
              <a:buChar char="●"/>
              <a:defRPr>
                <a:solidFill>
                  <a:schemeClr val="dk1"/>
                </a:solidFill>
                <a:latin typeface="Inter Black"/>
                <a:ea typeface="Inter Black"/>
                <a:cs typeface="Inter Black"/>
                <a:sym typeface="Inter Black"/>
              </a:defRPr>
            </a:lvl1pPr>
            <a:lvl2pPr indent="-330200" lvl="1" marL="914400" rtl="0">
              <a:spcBef>
                <a:spcPts val="1000"/>
              </a:spcBef>
              <a:spcAft>
                <a:spcPts val="0"/>
              </a:spcAft>
              <a:buClr>
                <a:schemeClr val="dk1"/>
              </a:buClr>
              <a:buSzPts val="1600"/>
              <a:buFont typeface="Inter Black"/>
              <a:buChar char="●"/>
              <a:defRPr>
                <a:solidFill>
                  <a:schemeClr val="dk1"/>
                </a:solidFill>
                <a:latin typeface="Inter Black"/>
                <a:ea typeface="Inter Black"/>
                <a:cs typeface="Inter Black"/>
                <a:sym typeface="Inter Black"/>
              </a:defRPr>
            </a:lvl2pPr>
            <a:lvl3pPr indent="-330200" lvl="2" marL="1371600" rtl="0">
              <a:spcBef>
                <a:spcPts val="1000"/>
              </a:spcBef>
              <a:spcAft>
                <a:spcPts val="0"/>
              </a:spcAft>
              <a:buClr>
                <a:schemeClr val="dk1"/>
              </a:buClr>
              <a:buSzPts val="1600"/>
              <a:buFont typeface="Inter Black"/>
              <a:buChar char="●"/>
              <a:defRPr>
                <a:solidFill>
                  <a:schemeClr val="dk1"/>
                </a:solidFill>
                <a:latin typeface="Inter Black"/>
                <a:ea typeface="Inter Black"/>
                <a:cs typeface="Inter Black"/>
                <a:sym typeface="Inter Black"/>
              </a:defRPr>
            </a:lvl3pPr>
            <a:lvl4pPr indent="-330200" lvl="3" marL="1828800" rtl="0">
              <a:spcBef>
                <a:spcPts val="1000"/>
              </a:spcBef>
              <a:spcAft>
                <a:spcPts val="0"/>
              </a:spcAft>
              <a:buClr>
                <a:schemeClr val="dk1"/>
              </a:buClr>
              <a:buSzPts val="1600"/>
              <a:buFont typeface="Inter Black"/>
              <a:buChar char="●"/>
              <a:defRPr>
                <a:solidFill>
                  <a:schemeClr val="dk1"/>
                </a:solidFill>
                <a:latin typeface="Inter Black"/>
                <a:ea typeface="Inter Black"/>
                <a:cs typeface="Inter Black"/>
                <a:sym typeface="Inter Black"/>
              </a:defRPr>
            </a:lvl4pPr>
            <a:lvl5pPr indent="-330200" lvl="4" marL="2286000" rtl="0">
              <a:spcBef>
                <a:spcPts val="1000"/>
              </a:spcBef>
              <a:spcAft>
                <a:spcPts val="0"/>
              </a:spcAft>
              <a:buClr>
                <a:schemeClr val="dk1"/>
              </a:buClr>
              <a:buSzPts val="1600"/>
              <a:buFont typeface="Inter Black"/>
              <a:buChar char="●"/>
              <a:defRPr>
                <a:solidFill>
                  <a:schemeClr val="dk1"/>
                </a:solidFill>
                <a:latin typeface="Inter Black"/>
                <a:ea typeface="Inter Black"/>
                <a:cs typeface="Inter Black"/>
                <a:sym typeface="Inter Black"/>
              </a:defRPr>
            </a:lvl5pPr>
            <a:lvl6pPr indent="-330200" lvl="5" marL="2743200" rtl="0">
              <a:spcBef>
                <a:spcPts val="1000"/>
              </a:spcBef>
              <a:spcAft>
                <a:spcPts val="0"/>
              </a:spcAft>
              <a:buClr>
                <a:schemeClr val="dk1"/>
              </a:buClr>
              <a:buSzPts val="1600"/>
              <a:buFont typeface="Inter Black"/>
              <a:buChar char="●"/>
              <a:defRPr>
                <a:solidFill>
                  <a:schemeClr val="dk1"/>
                </a:solidFill>
                <a:latin typeface="Inter Black"/>
                <a:ea typeface="Inter Black"/>
                <a:cs typeface="Inter Black"/>
                <a:sym typeface="Inter Black"/>
              </a:defRPr>
            </a:lvl6pPr>
            <a:lvl7pPr indent="-330200" lvl="6" marL="3200400" rtl="0">
              <a:spcBef>
                <a:spcPts val="1000"/>
              </a:spcBef>
              <a:spcAft>
                <a:spcPts val="0"/>
              </a:spcAft>
              <a:buClr>
                <a:schemeClr val="dk1"/>
              </a:buClr>
              <a:buSzPts val="1600"/>
              <a:buFont typeface="Inter Black"/>
              <a:buChar char="●"/>
              <a:defRPr>
                <a:solidFill>
                  <a:schemeClr val="dk1"/>
                </a:solidFill>
                <a:latin typeface="Inter Black"/>
                <a:ea typeface="Inter Black"/>
                <a:cs typeface="Inter Black"/>
                <a:sym typeface="Inter Black"/>
              </a:defRPr>
            </a:lvl7pPr>
            <a:lvl8pPr indent="-330200" lvl="7" marL="3657600" rtl="0">
              <a:spcBef>
                <a:spcPts val="1000"/>
              </a:spcBef>
              <a:spcAft>
                <a:spcPts val="0"/>
              </a:spcAft>
              <a:buClr>
                <a:schemeClr val="dk1"/>
              </a:buClr>
              <a:buSzPts val="1600"/>
              <a:buFont typeface="Inter Black"/>
              <a:buChar char="●"/>
              <a:defRPr>
                <a:solidFill>
                  <a:schemeClr val="dk1"/>
                </a:solidFill>
                <a:latin typeface="Inter Black"/>
                <a:ea typeface="Inter Black"/>
                <a:cs typeface="Inter Black"/>
                <a:sym typeface="Inter Black"/>
              </a:defRPr>
            </a:lvl8pPr>
            <a:lvl9pPr indent="-330200" lvl="8" marL="4114800" rtl="0">
              <a:spcBef>
                <a:spcPts val="1000"/>
              </a:spcBef>
              <a:spcAft>
                <a:spcPts val="1000"/>
              </a:spcAft>
              <a:buClr>
                <a:schemeClr val="dk1"/>
              </a:buClr>
              <a:buSzPts val="1600"/>
              <a:buFont typeface="Inter Black"/>
              <a:buChar char="●"/>
              <a:defRPr>
                <a:solidFill>
                  <a:schemeClr val="dk1"/>
                </a:solidFill>
                <a:latin typeface="Inter Black"/>
                <a:ea typeface="Inter Black"/>
                <a:cs typeface="Inter Black"/>
                <a:sym typeface="Inter Black"/>
              </a:defRPr>
            </a:lvl9pPr>
          </a:lstStyle>
          <a:p/>
        </p:txBody>
      </p:sp>
      <p:pic>
        <p:nvPicPr>
          <p:cNvPr id="476" name="Google Shape;476;p60"/>
          <p:cNvPicPr preferRelativeResize="0"/>
          <p:nvPr/>
        </p:nvPicPr>
        <p:blipFill>
          <a:blip r:embed="rId2">
            <a:alphaModFix/>
          </a:blip>
          <a:stretch>
            <a:fillRect/>
          </a:stretch>
        </p:blipFill>
        <p:spPr>
          <a:xfrm>
            <a:off x="3148150" y="1401004"/>
            <a:ext cx="278973" cy="278973"/>
          </a:xfrm>
          <a:prstGeom prst="rect">
            <a:avLst/>
          </a:prstGeom>
          <a:noFill/>
          <a:ln>
            <a:noFill/>
          </a:ln>
        </p:spPr>
      </p:pic>
      <p:sp>
        <p:nvSpPr>
          <p:cNvPr id="477" name="Google Shape;477;p60"/>
          <p:cNvSpPr txBox="1"/>
          <p:nvPr>
            <p:ph idx="3" type="subTitle"/>
          </p:nvPr>
        </p:nvSpPr>
        <p:spPr>
          <a:xfrm>
            <a:off x="3148150" y="3750125"/>
            <a:ext cx="5564100" cy="279000"/>
          </a:xfrm>
          <a:prstGeom prst="rect">
            <a:avLst/>
          </a:prstGeom>
        </p:spPr>
        <p:txBody>
          <a:bodyPr anchorCtr="0" anchor="t" bIns="0" lIns="0" spcFirstLastPara="1" rIns="0" wrap="square" tIns="0">
            <a:noAutofit/>
          </a:bodyPr>
          <a:lstStyle>
            <a:lvl1pPr lvl="0" rtl="0">
              <a:spcBef>
                <a:spcPts val="0"/>
              </a:spcBef>
              <a:spcAft>
                <a:spcPts val="0"/>
              </a:spcAft>
              <a:buSzPts val="1200"/>
              <a:buNone/>
              <a:defRPr sz="1200">
                <a:solidFill>
                  <a:schemeClr val="accent1"/>
                </a:solidFill>
              </a:defRPr>
            </a:lvl1pPr>
            <a:lvl2pPr lvl="1" rtl="0">
              <a:spcBef>
                <a:spcPts val="1000"/>
              </a:spcBef>
              <a:spcAft>
                <a:spcPts val="0"/>
              </a:spcAft>
              <a:buSzPts val="1200"/>
              <a:buNone/>
              <a:defRPr sz="1200">
                <a:solidFill>
                  <a:schemeClr val="accent1"/>
                </a:solidFill>
              </a:defRPr>
            </a:lvl2pPr>
            <a:lvl3pPr lvl="2" rtl="0">
              <a:spcBef>
                <a:spcPts val="1000"/>
              </a:spcBef>
              <a:spcAft>
                <a:spcPts val="0"/>
              </a:spcAft>
              <a:buSzPts val="1200"/>
              <a:buNone/>
              <a:defRPr sz="1200">
                <a:solidFill>
                  <a:schemeClr val="accent1"/>
                </a:solidFill>
              </a:defRPr>
            </a:lvl3pPr>
            <a:lvl4pPr lvl="3" rtl="0">
              <a:spcBef>
                <a:spcPts val="1000"/>
              </a:spcBef>
              <a:spcAft>
                <a:spcPts val="0"/>
              </a:spcAft>
              <a:buSzPts val="1200"/>
              <a:buNone/>
              <a:defRPr sz="1200">
                <a:solidFill>
                  <a:schemeClr val="accent1"/>
                </a:solidFill>
              </a:defRPr>
            </a:lvl4pPr>
            <a:lvl5pPr lvl="4" rtl="0">
              <a:spcBef>
                <a:spcPts val="1000"/>
              </a:spcBef>
              <a:spcAft>
                <a:spcPts val="0"/>
              </a:spcAft>
              <a:buSzPts val="1200"/>
              <a:buNone/>
              <a:defRPr sz="1200">
                <a:solidFill>
                  <a:schemeClr val="accent1"/>
                </a:solidFill>
              </a:defRPr>
            </a:lvl5pPr>
            <a:lvl6pPr lvl="5" rtl="0">
              <a:spcBef>
                <a:spcPts val="1000"/>
              </a:spcBef>
              <a:spcAft>
                <a:spcPts val="0"/>
              </a:spcAft>
              <a:buSzPts val="1200"/>
              <a:buNone/>
              <a:defRPr sz="1200">
                <a:solidFill>
                  <a:schemeClr val="accent1"/>
                </a:solidFill>
              </a:defRPr>
            </a:lvl6pPr>
            <a:lvl7pPr lvl="6" rtl="0">
              <a:spcBef>
                <a:spcPts val="1000"/>
              </a:spcBef>
              <a:spcAft>
                <a:spcPts val="0"/>
              </a:spcAft>
              <a:buSzPts val="1200"/>
              <a:buNone/>
              <a:defRPr sz="1200">
                <a:solidFill>
                  <a:schemeClr val="accent1"/>
                </a:solidFill>
              </a:defRPr>
            </a:lvl7pPr>
            <a:lvl8pPr lvl="7" rtl="0">
              <a:spcBef>
                <a:spcPts val="1000"/>
              </a:spcBef>
              <a:spcAft>
                <a:spcPts val="0"/>
              </a:spcAft>
              <a:buSzPts val="1200"/>
              <a:buNone/>
              <a:defRPr sz="1200">
                <a:solidFill>
                  <a:schemeClr val="accent1"/>
                </a:solidFill>
              </a:defRPr>
            </a:lvl8pPr>
            <a:lvl9pPr lvl="8" rtl="0">
              <a:spcBef>
                <a:spcPts val="1000"/>
              </a:spcBef>
              <a:spcAft>
                <a:spcPts val="1000"/>
              </a:spcAft>
              <a:buSzPts val="1200"/>
              <a:buNone/>
              <a:defRPr sz="1200">
                <a:solidFill>
                  <a:schemeClr val="accent1"/>
                </a:solidFill>
              </a:defRPr>
            </a:lvl9pPr>
          </a:lstStyle>
          <a:p/>
        </p:txBody>
      </p:sp>
      <p:sp>
        <p:nvSpPr>
          <p:cNvPr id="478" name="Google Shape;478;p60"/>
          <p:cNvSpPr txBox="1"/>
          <p:nvPr>
            <p:ph idx="4" type="subTitle"/>
          </p:nvPr>
        </p:nvSpPr>
        <p:spPr>
          <a:xfrm>
            <a:off x="1996375" y="4870025"/>
            <a:ext cx="6186900" cy="182100"/>
          </a:xfrm>
          <a:prstGeom prst="rect">
            <a:avLst/>
          </a:prstGeom>
        </p:spPr>
        <p:txBody>
          <a:bodyPr anchorCtr="0" anchor="t" bIns="0" lIns="0" spcFirstLastPara="1" rIns="0" wrap="square" tIns="0">
            <a:noAutofit/>
          </a:bodyPr>
          <a:lstStyle>
            <a:lvl1pPr lvl="0" rtl="0">
              <a:spcBef>
                <a:spcPts val="0"/>
              </a:spcBef>
              <a:spcAft>
                <a:spcPts val="0"/>
              </a:spcAft>
              <a:buClr>
                <a:srgbClr val="9E9E9E"/>
              </a:buClr>
              <a:buSzPts val="1000"/>
              <a:buNone/>
              <a:defRPr sz="1000">
                <a:solidFill>
                  <a:srgbClr val="9E9E9E"/>
                </a:solidFill>
              </a:defRPr>
            </a:lvl1pPr>
            <a:lvl2pPr lvl="1" rtl="0">
              <a:spcBef>
                <a:spcPts val="1000"/>
              </a:spcBef>
              <a:spcAft>
                <a:spcPts val="0"/>
              </a:spcAft>
              <a:buSzPts val="1600"/>
              <a:buNone/>
              <a:defRPr/>
            </a:lvl2pPr>
            <a:lvl3pPr lvl="2" rtl="0">
              <a:spcBef>
                <a:spcPts val="1000"/>
              </a:spcBef>
              <a:spcAft>
                <a:spcPts val="0"/>
              </a:spcAft>
              <a:buSzPts val="1600"/>
              <a:buNone/>
              <a:defRPr/>
            </a:lvl3pPr>
            <a:lvl4pPr lvl="3" rtl="0">
              <a:spcBef>
                <a:spcPts val="1000"/>
              </a:spcBef>
              <a:spcAft>
                <a:spcPts val="0"/>
              </a:spcAft>
              <a:buSzPts val="1600"/>
              <a:buNone/>
              <a:defRPr/>
            </a:lvl4pPr>
            <a:lvl5pPr lvl="4" rtl="0">
              <a:spcBef>
                <a:spcPts val="1000"/>
              </a:spcBef>
              <a:spcAft>
                <a:spcPts val="0"/>
              </a:spcAft>
              <a:buSzPts val="1600"/>
              <a:buNone/>
              <a:defRPr/>
            </a:lvl5pPr>
            <a:lvl6pPr lvl="5" rtl="0">
              <a:spcBef>
                <a:spcPts val="1000"/>
              </a:spcBef>
              <a:spcAft>
                <a:spcPts val="0"/>
              </a:spcAft>
              <a:buSzPts val="1600"/>
              <a:buNone/>
              <a:defRPr/>
            </a:lvl6pPr>
            <a:lvl7pPr lvl="6" rtl="0">
              <a:spcBef>
                <a:spcPts val="1000"/>
              </a:spcBef>
              <a:spcAft>
                <a:spcPts val="0"/>
              </a:spcAft>
              <a:buSzPts val="1600"/>
              <a:buNone/>
              <a:defRPr/>
            </a:lvl7pPr>
            <a:lvl8pPr lvl="7" rtl="0">
              <a:spcBef>
                <a:spcPts val="1000"/>
              </a:spcBef>
              <a:spcAft>
                <a:spcPts val="0"/>
              </a:spcAft>
              <a:buSzPts val="1600"/>
              <a:buNone/>
              <a:defRPr/>
            </a:lvl8pPr>
            <a:lvl9pPr lvl="8" rtl="0">
              <a:spcBef>
                <a:spcPts val="1000"/>
              </a:spcBef>
              <a:spcAft>
                <a:spcPts val="1000"/>
              </a:spcAft>
              <a:buSzPts val="1600"/>
              <a:buNone/>
              <a:defRPr/>
            </a:lvl9pPr>
          </a:lstStyle>
          <a:p/>
        </p:txBody>
      </p:sp>
      <p:sp>
        <p:nvSpPr>
          <p:cNvPr id="479" name="Google Shape;479;p60"/>
          <p:cNvSpPr txBox="1"/>
          <p:nvPr>
            <p:ph type="title"/>
          </p:nvPr>
        </p:nvSpPr>
        <p:spPr>
          <a:xfrm>
            <a:off x="431725" y="368825"/>
            <a:ext cx="8280600" cy="572700"/>
          </a:xfrm>
          <a:prstGeom prst="rect">
            <a:avLst/>
          </a:prstGeom>
        </p:spPr>
        <p:txBody>
          <a:bodyPr anchorCtr="0" anchor="t" bIns="0" lIns="0" spcFirstLastPara="1" rIns="0" wrap="square" tIns="0">
            <a:noAutofit/>
          </a:bodyPr>
          <a:lstStyle>
            <a:lvl1pPr lvl="0" rtl="0">
              <a:spcBef>
                <a:spcPts val="0"/>
              </a:spcBef>
              <a:spcAft>
                <a:spcPts val="0"/>
              </a:spcAft>
              <a:buClr>
                <a:schemeClr val="accent1"/>
              </a:buClr>
              <a:buSzPts val="2800"/>
              <a:buNone/>
              <a:defRPr>
                <a:solidFill>
                  <a:schemeClr val="accent1"/>
                </a:solidFill>
              </a:defRPr>
            </a:lvl1pPr>
            <a:lvl2pPr lvl="1" rtl="0">
              <a:spcBef>
                <a:spcPts val="0"/>
              </a:spcBef>
              <a:spcAft>
                <a:spcPts val="0"/>
              </a:spcAft>
              <a:buClr>
                <a:schemeClr val="accent1"/>
              </a:buClr>
              <a:buSzPts val="2800"/>
              <a:buNone/>
              <a:defRPr>
                <a:solidFill>
                  <a:schemeClr val="accent1"/>
                </a:solidFill>
              </a:defRPr>
            </a:lvl2pPr>
            <a:lvl3pPr lvl="2" rtl="0">
              <a:spcBef>
                <a:spcPts val="0"/>
              </a:spcBef>
              <a:spcAft>
                <a:spcPts val="0"/>
              </a:spcAft>
              <a:buClr>
                <a:schemeClr val="accent1"/>
              </a:buClr>
              <a:buSzPts val="2800"/>
              <a:buNone/>
              <a:defRPr>
                <a:solidFill>
                  <a:schemeClr val="accent1"/>
                </a:solidFill>
              </a:defRPr>
            </a:lvl3pPr>
            <a:lvl4pPr lvl="3" rtl="0">
              <a:spcBef>
                <a:spcPts val="0"/>
              </a:spcBef>
              <a:spcAft>
                <a:spcPts val="0"/>
              </a:spcAft>
              <a:buClr>
                <a:schemeClr val="accent1"/>
              </a:buClr>
              <a:buSzPts val="2800"/>
              <a:buNone/>
              <a:defRPr>
                <a:solidFill>
                  <a:schemeClr val="accent1"/>
                </a:solidFill>
              </a:defRPr>
            </a:lvl4pPr>
            <a:lvl5pPr lvl="4" rtl="0">
              <a:spcBef>
                <a:spcPts val="0"/>
              </a:spcBef>
              <a:spcAft>
                <a:spcPts val="0"/>
              </a:spcAft>
              <a:buClr>
                <a:schemeClr val="accent1"/>
              </a:buClr>
              <a:buSzPts val="2800"/>
              <a:buNone/>
              <a:defRPr>
                <a:solidFill>
                  <a:schemeClr val="accent1"/>
                </a:solidFill>
              </a:defRPr>
            </a:lvl5pPr>
            <a:lvl6pPr lvl="5" rtl="0">
              <a:spcBef>
                <a:spcPts val="0"/>
              </a:spcBef>
              <a:spcAft>
                <a:spcPts val="0"/>
              </a:spcAft>
              <a:buClr>
                <a:schemeClr val="accent1"/>
              </a:buClr>
              <a:buSzPts val="2800"/>
              <a:buNone/>
              <a:defRPr>
                <a:solidFill>
                  <a:schemeClr val="accent1"/>
                </a:solidFill>
              </a:defRPr>
            </a:lvl6pPr>
            <a:lvl7pPr lvl="6" rtl="0">
              <a:spcBef>
                <a:spcPts val="0"/>
              </a:spcBef>
              <a:spcAft>
                <a:spcPts val="0"/>
              </a:spcAft>
              <a:buClr>
                <a:schemeClr val="accent1"/>
              </a:buClr>
              <a:buSzPts val="2800"/>
              <a:buNone/>
              <a:defRPr>
                <a:solidFill>
                  <a:schemeClr val="accent1"/>
                </a:solidFill>
              </a:defRPr>
            </a:lvl7pPr>
            <a:lvl8pPr lvl="7" rtl="0">
              <a:spcBef>
                <a:spcPts val="0"/>
              </a:spcBef>
              <a:spcAft>
                <a:spcPts val="0"/>
              </a:spcAft>
              <a:buClr>
                <a:schemeClr val="accent1"/>
              </a:buClr>
              <a:buSzPts val="2800"/>
              <a:buNone/>
              <a:defRPr>
                <a:solidFill>
                  <a:schemeClr val="accent1"/>
                </a:solidFill>
              </a:defRPr>
            </a:lvl8pPr>
            <a:lvl9pPr lvl="8" rtl="0">
              <a:spcBef>
                <a:spcPts val="0"/>
              </a:spcBef>
              <a:spcAft>
                <a:spcPts val="0"/>
              </a:spcAft>
              <a:buClr>
                <a:schemeClr val="accent1"/>
              </a:buClr>
              <a:buSzPts val="2800"/>
              <a:buNone/>
              <a:defRPr>
                <a:solidFill>
                  <a:schemeClr val="accent1"/>
                </a:solidFill>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_Title slide - yellow">
  <p:cSld name="TITLE_1_1_1_1_1_1_1_2">
    <p:bg>
      <p:bgPr>
        <a:solidFill>
          <a:schemeClr val="accent5"/>
        </a:solidFill>
      </p:bgPr>
    </p:bg>
    <p:spTree>
      <p:nvGrpSpPr>
        <p:cNvPr id="42" name="Shape 42"/>
        <p:cNvGrpSpPr/>
        <p:nvPr/>
      </p:nvGrpSpPr>
      <p:grpSpPr>
        <a:xfrm>
          <a:off x="0" y="0"/>
          <a:ext cx="0" cy="0"/>
          <a:chOff x="0" y="0"/>
          <a:chExt cx="0" cy="0"/>
        </a:xfrm>
      </p:grpSpPr>
      <p:sp>
        <p:nvSpPr>
          <p:cNvPr id="43" name="Google Shape;43;p7"/>
          <p:cNvSpPr txBox="1"/>
          <p:nvPr/>
        </p:nvSpPr>
        <p:spPr>
          <a:xfrm>
            <a:off x="6178575" y="4775625"/>
            <a:ext cx="2653500" cy="319200"/>
          </a:xfrm>
          <a:prstGeom prst="rect">
            <a:avLst/>
          </a:prstGeom>
          <a:noFill/>
          <a:ln>
            <a:noFill/>
          </a:ln>
        </p:spPr>
        <p:txBody>
          <a:bodyPr anchorCtr="0" anchor="ctr" bIns="91425" lIns="0" spcFirstLastPara="1" rIns="0" wrap="square" tIns="91425">
            <a:noAutofit/>
          </a:bodyPr>
          <a:lstStyle/>
          <a:p>
            <a:pPr indent="0" lvl="0" marL="0" rtl="0" algn="r">
              <a:spcBef>
                <a:spcPts val="0"/>
              </a:spcBef>
              <a:spcAft>
                <a:spcPts val="0"/>
              </a:spcAft>
              <a:buNone/>
            </a:pPr>
            <a:r>
              <a:rPr lang="en" sz="1200">
                <a:solidFill>
                  <a:srgbClr val="0F0F12"/>
                </a:solidFill>
                <a:latin typeface="Inter Black"/>
                <a:ea typeface="Inter Black"/>
                <a:cs typeface="Inter Black"/>
                <a:sym typeface="Inter Black"/>
              </a:rPr>
              <a:t>over</a:t>
            </a:r>
            <a:r>
              <a:rPr lang="en" sz="1200">
                <a:solidFill>
                  <a:srgbClr val="0F0F12"/>
                </a:solidFill>
                <a:latin typeface="Inter Light"/>
                <a:ea typeface="Inter Light"/>
                <a:cs typeface="Inter Light"/>
                <a:sym typeface="Inter Light"/>
              </a:rPr>
              <a:t>coming </a:t>
            </a:r>
            <a:r>
              <a:rPr lang="en" sz="1200">
                <a:solidFill>
                  <a:srgbClr val="0F0F12"/>
                </a:solidFill>
                <a:latin typeface="Inter Black"/>
                <a:ea typeface="Inter Black"/>
                <a:cs typeface="Inter Black"/>
                <a:sym typeface="Inter Black"/>
              </a:rPr>
              <a:t>under</a:t>
            </a:r>
            <a:r>
              <a:rPr lang="en" sz="1200">
                <a:solidFill>
                  <a:srgbClr val="0F0F12"/>
                </a:solidFill>
                <a:latin typeface="Inter Light"/>
                <a:ea typeface="Inter Light"/>
                <a:cs typeface="Inter Light"/>
                <a:sym typeface="Inter Light"/>
              </a:rPr>
              <a:t>employment</a:t>
            </a:r>
            <a:endParaRPr sz="1200">
              <a:solidFill>
                <a:srgbClr val="0F0F12"/>
              </a:solidFill>
              <a:latin typeface="Inter Light"/>
              <a:ea typeface="Inter Light"/>
              <a:cs typeface="Inter Light"/>
              <a:sym typeface="Inter Light"/>
            </a:endParaRPr>
          </a:p>
        </p:txBody>
      </p:sp>
      <p:pic>
        <p:nvPicPr>
          <p:cNvPr id="44" name="Google Shape;44;p7"/>
          <p:cNvPicPr preferRelativeResize="0"/>
          <p:nvPr/>
        </p:nvPicPr>
        <p:blipFill rotWithShape="1">
          <a:blip r:embed="rId2">
            <a:alphaModFix/>
          </a:blip>
          <a:srcRect b="1428" l="0" r="0" t="1428"/>
          <a:stretch/>
        </p:blipFill>
        <p:spPr>
          <a:xfrm>
            <a:off x="311700" y="4681475"/>
            <a:ext cx="1371602" cy="507491"/>
          </a:xfrm>
          <a:prstGeom prst="rect">
            <a:avLst/>
          </a:prstGeom>
          <a:noFill/>
          <a:ln>
            <a:noFill/>
          </a:ln>
        </p:spPr>
      </p:pic>
      <p:sp>
        <p:nvSpPr>
          <p:cNvPr id="45" name="Google Shape;45;p7"/>
          <p:cNvSpPr txBox="1"/>
          <p:nvPr>
            <p:ph idx="1" type="subTitle"/>
          </p:nvPr>
        </p:nvSpPr>
        <p:spPr>
          <a:xfrm>
            <a:off x="439625" y="1621075"/>
            <a:ext cx="7285500" cy="319200"/>
          </a:xfrm>
          <a:prstGeom prst="rect">
            <a:avLst/>
          </a:prstGeom>
        </p:spPr>
        <p:txBody>
          <a:bodyPr anchorCtr="0" anchor="t" bIns="0" lIns="0" spcFirstLastPara="1" rIns="0" wrap="square" tIns="0">
            <a:noAutofit/>
          </a:bodyPr>
          <a:lstStyle>
            <a:lvl1pPr lvl="0" rtl="0">
              <a:lnSpc>
                <a:spcPct val="100000"/>
              </a:lnSpc>
              <a:spcBef>
                <a:spcPts val="0"/>
              </a:spcBef>
              <a:spcAft>
                <a:spcPts val="0"/>
              </a:spcAft>
              <a:buClr>
                <a:schemeClr val="dk1"/>
              </a:buClr>
              <a:buSzPts val="1600"/>
              <a:buNone/>
              <a:defRPr>
                <a:solidFill>
                  <a:schemeClr val="dk1"/>
                </a:solidFill>
              </a:defRPr>
            </a:lvl1pPr>
            <a:lvl2pPr lvl="1" rtl="0">
              <a:lnSpc>
                <a:spcPct val="100000"/>
              </a:lnSpc>
              <a:spcBef>
                <a:spcPts val="0"/>
              </a:spcBef>
              <a:spcAft>
                <a:spcPts val="0"/>
              </a:spcAft>
              <a:buClr>
                <a:schemeClr val="dk1"/>
              </a:buClr>
              <a:buSzPts val="1800"/>
              <a:buNone/>
              <a:defRPr sz="1800">
                <a:solidFill>
                  <a:schemeClr val="dk1"/>
                </a:solidFill>
              </a:defRPr>
            </a:lvl2pPr>
            <a:lvl3pPr lvl="2" rtl="0">
              <a:lnSpc>
                <a:spcPct val="100000"/>
              </a:lnSpc>
              <a:spcBef>
                <a:spcPts val="0"/>
              </a:spcBef>
              <a:spcAft>
                <a:spcPts val="0"/>
              </a:spcAft>
              <a:buClr>
                <a:schemeClr val="dk1"/>
              </a:buClr>
              <a:buSzPts val="1800"/>
              <a:buNone/>
              <a:defRPr sz="1800">
                <a:solidFill>
                  <a:schemeClr val="dk1"/>
                </a:solidFill>
              </a:defRPr>
            </a:lvl3pPr>
            <a:lvl4pPr lvl="3" rtl="0">
              <a:lnSpc>
                <a:spcPct val="100000"/>
              </a:lnSpc>
              <a:spcBef>
                <a:spcPts val="0"/>
              </a:spcBef>
              <a:spcAft>
                <a:spcPts val="0"/>
              </a:spcAft>
              <a:buClr>
                <a:schemeClr val="dk1"/>
              </a:buClr>
              <a:buSzPts val="1800"/>
              <a:buNone/>
              <a:defRPr sz="1800">
                <a:solidFill>
                  <a:schemeClr val="dk1"/>
                </a:solidFill>
              </a:defRPr>
            </a:lvl4pPr>
            <a:lvl5pPr lvl="4" rtl="0">
              <a:lnSpc>
                <a:spcPct val="100000"/>
              </a:lnSpc>
              <a:spcBef>
                <a:spcPts val="0"/>
              </a:spcBef>
              <a:spcAft>
                <a:spcPts val="0"/>
              </a:spcAft>
              <a:buClr>
                <a:schemeClr val="dk1"/>
              </a:buClr>
              <a:buSzPts val="1800"/>
              <a:buNone/>
              <a:defRPr sz="1800">
                <a:solidFill>
                  <a:schemeClr val="dk1"/>
                </a:solidFill>
              </a:defRPr>
            </a:lvl5pPr>
            <a:lvl6pPr lvl="5" rtl="0">
              <a:lnSpc>
                <a:spcPct val="100000"/>
              </a:lnSpc>
              <a:spcBef>
                <a:spcPts val="0"/>
              </a:spcBef>
              <a:spcAft>
                <a:spcPts val="0"/>
              </a:spcAft>
              <a:buClr>
                <a:schemeClr val="dk1"/>
              </a:buClr>
              <a:buSzPts val="1800"/>
              <a:buNone/>
              <a:defRPr sz="1800">
                <a:solidFill>
                  <a:schemeClr val="dk1"/>
                </a:solidFill>
              </a:defRPr>
            </a:lvl6pPr>
            <a:lvl7pPr lvl="6" rtl="0">
              <a:lnSpc>
                <a:spcPct val="100000"/>
              </a:lnSpc>
              <a:spcBef>
                <a:spcPts val="0"/>
              </a:spcBef>
              <a:spcAft>
                <a:spcPts val="0"/>
              </a:spcAft>
              <a:buClr>
                <a:schemeClr val="dk1"/>
              </a:buClr>
              <a:buSzPts val="1800"/>
              <a:buNone/>
              <a:defRPr sz="1800">
                <a:solidFill>
                  <a:schemeClr val="dk1"/>
                </a:solidFill>
              </a:defRPr>
            </a:lvl7pPr>
            <a:lvl8pPr lvl="7" rtl="0">
              <a:lnSpc>
                <a:spcPct val="100000"/>
              </a:lnSpc>
              <a:spcBef>
                <a:spcPts val="0"/>
              </a:spcBef>
              <a:spcAft>
                <a:spcPts val="0"/>
              </a:spcAft>
              <a:buClr>
                <a:schemeClr val="dk1"/>
              </a:buClr>
              <a:buSzPts val="1800"/>
              <a:buNone/>
              <a:defRPr sz="1800">
                <a:solidFill>
                  <a:schemeClr val="dk1"/>
                </a:solidFill>
              </a:defRPr>
            </a:lvl8pPr>
            <a:lvl9pPr lvl="8" rtl="0">
              <a:lnSpc>
                <a:spcPct val="100000"/>
              </a:lnSpc>
              <a:spcBef>
                <a:spcPts val="0"/>
              </a:spcBef>
              <a:spcAft>
                <a:spcPts val="0"/>
              </a:spcAft>
              <a:buClr>
                <a:schemeClr val="dk1"/>
              </a:buClr>
              <a:buSzPts val="1800"/>
              <a:buNone/>
              <a:defRPr sz="1800">
                <a:solidFill>
                  <a:schemeClr val="dk1"/>
                </a:solidFill>
              </a:defRPr>
            </a:lvl9pPr>
          </a:lstStyle>
          <a:p/>
        </p:txBody>
      </p:sp>
      <p:sp>
        <p:nvSpPr>
          <p:cNvPr id="46" name="Google Shape;46;p7"/>
          <p:cNvSpPr txBox="1"/>
          <p:nvPr>
            <p:ph type="title"/>
          </p:nvPr>
        </p:nvSpPr>
        <p:spPr>
          <a:xfrm>
            <a:off x="439625" y="2020275"/>
            <a:ext cx="7285500" cy="1568400"/>
          </a:xfrm>
          <a:prstGeom prst="rect">
            <a:avLst/>
          </a:prstGeom>
        </p:spPr>
        <p:txBody>
          <a:bodyPr anchorCtr="0" anchor="t" bIns="0" lIns="0" spcFirstLastPara="1" rIns="0" wrap="square" tIns="0">
            <a:noAutofit/>
          </a:bodyPr>
          <a:lstStyle>
            <a:lvl1pPr lvl="0" rtl="0">
              <a:spcBef>
                <a:spcPts val="0"/>
              </a:spcBef>
              <a:spcAft>
                <a:spcPts val="0"/>
              </a:spcAft>
              <a:buSzPts val="5500"/>
              <a:buNone/>
              <a:defRPr sz="5500"/>
            </a:lvl1pPr>
            <a:lvl2pPr lvl="1" rtl="0">
              <a:spcBef>
                <a:spcPts val="0"/>
              </a:spcBef>
              <a:spcAft>
                <a:spcPts val="0"/>
              </a:spcAft>
              <a:buSzPts val="5500"/>
              <a:buNone/>
              <a:defRPr sz="5500"/>
            </a:lvl2pPr>
            <a:lvl3pPr lvl="2" rtl="0">
              <a:spcBef>
                <a:spcPts val="0"/>
              </a:spcBef>
              <a:spcAft>
                <a:spcPts val="0"/>
              </a:spcAft>
              <a:buSzPts val="5500"/>
              <a:buNone/>
              <a:defRPr sz="5500"/>
            </a:lvl3pPr>
            <a:lvl4pPr lvl="3" rtl="0">
              <a:spcBef>
                <a:spcPts val="0"/>
              </a:spcBef>
              <a:spcAft>
                <a:spcPts val="0"/>
              </a:spcAft>
              <a:buSzPts val="5500"/>
              <a:buNone/>
              <a:defRPr sz="5500"/>
            </a:lvl4pPr>
            <a:lvl5pPr lvl="4" rtl="0">
              <a:spcBef>
                <a:spcPts val="0"/>
              </a:spcBef>
              <a:spcAft>
                <a:spcPts val="0"/>
              </a:spcAft>
              <a:buSzPts val="5500"/>
              <a:buNone/>
              <a:defRPr sz="5500"/>
            </a:lvl5pPr>
            <a:lvl6pPr lvl="5" rtl="0">
              <a:spcBef>
                <a:spcPts val="0"/>
              </a:spcBef>
              <a:spcAft>
                <a:spcPts val="0"/>
              </a:spcAft>
              <a:buSzPts val="5500"/>
              <a:buNone/>
              <a:defRPr sz="5500"/>
            </a:lvl6pPr>
            <a:lvl7pPr lvl="6" rtl="0">
              <a:spcBef>
                <a:spcPts val="0"/>
              </a:spcBef>
              <a:spcAft>
                <a:spcPts val="0"/>
              </a:spcAft>
              <a:buSzPts val="5500"/>
              <a:buNone/>
              <a:defRPr sz="5500"/>
            </a:lvl7pPr>
            <a:lvl8pPr lvl="7" rtl="0">
              <a:spcBef>
                <a:spcPts val="0"/>
              </a:spcBef>
              <a:spcAft>
                <a:spcPts val="0"/>
              </a:spcAft>
              <a:buSzPts val="5500"/>
              <a:buNone/>
              <a:defRPr sz="5500"/>
            </a:lvl8pPr>
            <a:lvl9pPr lvl="8" rtl="0">
              <a:spcBef>
                <a:spcPts val="0"/>
              </a:spcBef>
              <a:spcAft>
                <a:spcPts val="0"/>
              </a:spcAft>
              <a:buSzPts val="5500"/>
              <a:buNone/>
              <a:defRPr sz="5500"/>
            </a:lvl9pPr>
          </a:lstStyle>
          <a:p/>
        </p:txBody>
      </p:sp>
      <p:sp>
        <p:nvSpPr>
          <p:cNvPr id="47" name="Google Shape;47;p7"/>
          <p:cNvSpPr/>
          <p:nvPr/>
        </p:nvSpPr>
        <p:spPr>
          <a:xfrm flipH="1">
            <a:off x="0" y="0"/>
            <a:ext cx="9144000" cy="847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126656"/>
              </a:solidFill>
              <a:latin typeface="Inter"/>
              <a:ea typeface="Inter"/>
              <a:cs typeface="Inter"/>
              <a:sym typeface="Inter"/>
            </a:endParaRPr>
          </a:p>
        </p:txBody>
      </p:sp>
      <p:pic>
        <p:nvPicPr>
          <p:cNvPr id="48" name="Google Shape;48;p7"/>
          <p:cNvPicPr preferRelativeResize="0"/>
          <p:nvPr/>
        </p:nvPicPr>
        <p:blipFill>
          <a:blip r:embed="rId3">
            <a:alphaModFix/>
          </a:blip>
          <a:stretch>
            <a:fillRect/>
          </a:stretch>
        </p:blipFill>
        <p:spPr>
          <a:xfrm>
            <a:off x="7850450" y="219525"/>
            <a:ext cx="981849" cy="458450"/>
          </a:xfrm>
          <a:prstGeom prst="rect">
            <a:avLst/>
          </a:prstGeom>
          <a:noFill/>
          <a:ln>
            <a:noFill/>
          </a:ln>
        </p:spPr>
      </p:pic>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_quote">
  <p:cSld name="TITLE_AND_BODY_3_1_1_1_2_1">
    <p:spTree>
      <p:nvGrpSpPr>
        <p:cNvPr id="480" name="Shape 480"/>
        <p:cNvGrpSpPr/>
        <p:nvPr/>
      </p:nvGrpSpPr>
      <p:grpSpPr>
        <a:xfrm>
          <a:off x="0" y="0"/>
          <a:ext cx="0" cy="0"/>
          <a:chOff x="0" y="0"/>
          <a:chExt cx="0" cy="0"/>
        </a:xfrm>
      </p:grpSpPr>
      <p:sp>
        <p:nvSpPr>
          <p:cNvPr id="481" name="Google Shape;481;p61"/>
          <p:cNvSpPr/>
          <p:nvPr/>
        </p:nvSpPr>
        <p:spPr>
          <a:xfrm rot="10800000">
            <a:off x="-8400" y="-8425"/>
            <a:ext cx="9152400" cy="46899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126656"/>
              </a:solidFill>
              <a:latin typeface="Inter"/>
              <a:ea typeface="Inter"/>
              <a:cs typeface="Inter"/>
              <a:sym typeface="Inter"/>
            </a:endParaRPr>
          </a:p>
        </p:txBody>
      </p:sp>
      <p:sp>
        <p:nvSpPr>
          <p:cNvPr id="482" name="Google Shape;482;p61"/>
          <p:cNvSpPr txBox="1"/>
          <p:nvPr>
            <p:ph idx="12" type="sldNum"/>
          </p:nvPr>
        </p:nvSpPr>
        <p:spPr>
          <a:xfrm>
            <a:off x="8320058" y="47394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483" name="Google Shape;483;p61"/>
          <p:cNvSpPr txBox="1"/>
          <p:nvPr>
            <p:ph idx="1" type="body"/>
          </p:nvPr>
        </p:nvSpPr>
        <p:spPr>
          <a:xfrm>
            <a:off x="431725" y="1845725"/>
            <a:ext cx="5564100" cy="1904400"/>
          </a:xfrm>
          <a:prstGeom prst="rect">
            <a:avLst/>
          </a:prstGeom>
        </p:spPr>
        <p:txBody>
          <a:bodyPr anchorCtr="0" anchor="t" bIns="0" lIns="0" spcFirstLastPara="1" rIns="0" wrap="square" tIns="0">
            <a:noAutofit/>
          </a:bodyPr>
          <a:lstStyle>
            <a:lvl1pPr indent="-330200" lvl="0" marL="457200" rtl="0">
              <a:spcBef>
                <a:spcPts val="0"/>
              </a:spcBef>
              <a:spcAft>
                <a:spcPts val="0"/>
              </a:spcAft>
              <a:buClr>
                <a:schemeClr val="dk1"/>
              </a:buClr>
              <a:buSzPts val="1600"/>
              <a:buFont typeface="Inter Black"/>
              <a:buChar char="●"/>
              <a:defRPr>
                <a:solidFill>
                  <a:schemeClr val="dk1"/>
                </a:solidFill>
                <a:latin typeface="Inter Black"/>
                <a:ea typeface="Inter Black"/>
                <a:cs typeface="Inter Black"/>
                <a:sym typeface="Inter Black"/>
              </a:defRPr>
            </a:lvl1pPr>
            <a:lvl2pPr indent="-330200" lvl="1" marL="914400" rtl="0">
              <a:spcBef>
                <a:spcPts val="1000"/>
              </a:spcBef>
              <a:spcAft>
                <a:spcPts val="0"/>
              </a:spcAft>
              <a:buClr>
                <a:schemeClr val="dk1"/>
              </a:buClr>
              <a:buSzPts val="1600"/>
              <a:buFont typeface="Inter Black"/>
              <a:buChar char="●"/>
              <a:defRPr>
                <a:solidFill>
                  <a:schemeClr val="dk1"/>
                </a:solidFill>
                <a:latin typeface="Inter Black"/>
                <a:ea typeface="Inter Black"/>
                <a:cs typeface="Inter Black"/>
                <a:sym typeface="Inter Black"/>
              </a:defRPr>
            </a:lvl2pPr>
            <a:lvl3pPr indent="-330200" lvl="2" marL="1371600" rtl="0">
              <a:spcBef>
                <a:spcPts val="1000"/>
              </a:spcBef>
              <a:spcAft>
                <a:spcPts val="0"/>
              </a:spcAft>
              <a:buClr>
                <a:schemeClr val="dk1"/>
              </a:buClr>
              <a:buSzPts val="1600"/>
              <a:buFont typeface="Inter Black"/>
              <a:buChar char="●"/>
              <a:defRPr>
                <a:solidFill>
                  <a:schemeClr val="dk1"/>
                </a:solidFill>
                <a:latin typeface="Inter Black"/>
                <a:ea typeface="Inter Black"/>
                <a:cs typeface="Inter Black"/>
                <a:sym typeface="Inter Black"/>
              </a:defRPr>
            </a:lvl3pPr>
            <a:lvl4pPr indent="-330200" lvl="3" marL="1828800" rtl="0">
              <a:spcBef>
                <a:spcPts val="1000"/>
              </a:spcBef>
              <a:spcAft>
                <a:spcPts val="0"/>
              </a:spcAft>
              <a:buClr>
                <a:schemeClr val="dk1"/>
              </a:buClr>
              <a:buSzPts val="1600"/>
              <a:buFont typeface="Inter Black"/>
              <a:buChar char="●"/>
              <a:defRPr>
                <a:solidFill>
                  <a:schemeClr val="dk1"/>
                </a:solidFill>
                <a:latin typeface="Inter Black"/>
                <a:ea typeface="Inter Black"/>
                <a:cs typeface="Inter Black"/>
                <a:sym typeface="Inter Black"/>
              </a:defRPr>
            </a:lvl4pPr>
            <a:lvl5pPr indent="-330200" lvl="4" marL="2286000" rtl="0">
              <a:spcBef>
                <a:spcPts val="1000"/>
              </a:spcBef>
              <a:spcAft>
                <a:spcPts val="0"/>
              </a:spcAft>
              <a:buClr>
                <a:schemeClr val="dk1"/>
              </a:buClr>
              <a:buSzPts val="1600"/>
              <a:buFont typeface="Inter Black"/>
              <a:buChar char="●"/>
              <a:defRPr>
                <a:solidFill>
                  <a:schemeClr val="dk1"/>
                </a:solidFill>
                <a:latin typeface="Inter Black"/>
                <a:ea typeface="Inter Black"/>
                <a:cs typeface="Inter Black"/>
                <a:sym typeface="Inter Black"/>
              </a:defRPr>
            </a:lvl5pPr>
            <a:lvl6pPr indent="-330200" lvl="5" marL="2743200" rtl="0">
              <a:spcBef>
                <a:spcPts val="1000"/>
              </a:spcBef>
              <a:spcAft>
                <a:spcPts val="0"/>
              </a:spcAft>
              <a:buClr>
                <a:schemeClr val="dk1"/>
              </a:buClr>
              <a:buSzPts val="1600"/>
              <a:buFont typeface="Inter Black"/>
              <a:buChar char="●"/>
              <a:defRPr>
                <a:solidFill>
                  <a:schemeClr val="dk1"/>
                </a:solidFill>
                <a:latin typeface="Inter Black"/>
                <a:ea typeface="Inter Black"/>
                <a:cs typeface="Inter Black"/>
                <a:sym typeface="Inter Black"/>
              </a:defRPr>
            </a:lvl6pPr>
            <a:lvl7pPr indent="-330200" lvl="6" marL="3200400" rtl="0">
              <a:spcBef>
                <a:spcPts val="1000"/>
              </a:spcBef>
              <a:spcAft>
                <a:spcPts val="0"/>
              </a:spcAft>
              <a:buClr>
                <a:schemeClr val="dk1"/>
              </a:buClr>
              <a:buSzPts val="1600"/>
              <a:buFont typeface="Inter Black"/>
              <a:buChar char="●"/>
              <a:defRPr>
                <a:solidFill>
                  <a:schemeClr val="dk1"/>
                </a:solidFill>
                <a:latin typeface="Inter Black"/>
                <a:ea typeface="Inter Black"/>
                <a:cs typeface="Inter Black"/>
                <a:sym typeface="Inter Black"/>
              </a:defRPr>
            </a:lvl7pPr>
            <a:lvl8pPr indent="-330200" lvl="7" marL="3657600" rtl="0">
              <a:spcBef>
                <a:spcPts val="1000"/>
              </a:spcBef>
              <a:spcAft>
                <a:spcPts val="0"/>
              </a:spcAft>
              <a:buClr>
                <a:schemeClr val="dk1"/>
              </a:buClr>
              <a:buSzPts val="1600"/>
              <a:buFont typeface="Inter Black"/>
              <a:buChar char="●"/>
              <a:defRPr>
                <a:solidFill>
                  <a:schemeClr val="dk1"/>
                </a:solidFill>
                <a:latin typeface="Inter Black"/>
                <a:ea typeface="Inter Black"/>
                <a:cs typeface="Inter Black"/>
                <a:sym typeface="Inter Black"/>
              </a:defRPr>
            </a:lvl8pPr>
            <a:lvl9pPr indent="-330200" lvl="8" marL="4114800" rtl="0">
              <a:spcBef>
                <a:spcPts val="1000"/>
              </a:spcBef>
              <a:spcAft>
                <a:spcPts val="1000"/>
              </a:spcAft>
              <a:buClr>
                <a:schemeClr val="dk1"/>
              </a:buClr>
              <a:buSzPts val="1600"/>
              <a:buFont typeface="Inter Black"/>
              <a:buChar char="●"/>
              <a:defRPr>
                <a:solidFill>
                  <a:schemeClr val="dk1"/>
                </a:solidFill>
                <a:latin typeface="Inter Black"/>
                <a:ea typeface="Inter Black"/>
                <a:cs typeface="Inter Black"/>
                <a:sym typeface="Inter Black"/>
              </a:defRPr>
            </a:lvl9pPr>
          </a:lstStyle>
          <a:p/>
        </p:txBody>
      </p:sp>
      <p:pic>
        <p:nvPicPr>
          <p:cNvPr id="484" name="Google Shape;484;p61"/>
          <p:cNvPicPr preferRelativeResize="0"/>
          <p:nvPr/>
        </p:nvPicPr>
        <p:blipFill>
          <a:blip r:embed="rId2">
            <a:alphaModFix/>
          </a:blip>
          <a:stretch>
            <a:fillRect/>
          </a:stretch>
        </p:blipFill>
        <p:spPr>
          <a:xfrm>
            <a:off x="431725" y="1401004"/>
            <a:ext cx="278973" cy="278973"/>
          </a:xfrm>
          <a:prstGeom prst="rect">
            <a:avLst/>
          </a:prstGeom>
          <a:noFill/>
          <a:ln>
            <a:noFill/>
          </a:ln>
        </p:spPr>
      </p:pic>
      <p:sp>
        <p:nvSpPr>
          <p:cNvPr id="485" name="Google Shape;485;p61"/>
          <p:cNvSpPr txBox="1"/>
          <p:nvPr>
            <p:ph idx="2" type="subTitle"/>
          </p:nvPr>
        </p:nvSpPr>
        <p:spPr>
          <a:xfrm>
            <a:off x="431725" y="3750125"/>
            <a:ext cx="5564100" cy="279000"/>
          </a:xfrm>
          <a:prstGeom prst="rect">
            <a:avLst/>
          </a:prstGeom>
        </p:spPr>
        <p:txBody>
          <a:bodyPr anchorCtr="0" anchor="t" bIns="0" lIns="0" spcFirstLastPara="1" rIns="0" wrap="square" tIns="0">
            <a:noAutofit/>
          </a:bodyPr>
          <a:lstStyle>
            <a:lvl1pPr lvl="0" rtl="0">
              <a:spcBef>
                <a:spcPts val="0"/>
              </a:spcBef>
              <a:spcAft>
                <a:spcPts val="0"/>
              </a:spcAft>
              <a:buSzPts val="1200"/>
              <a:buNone/>
              <a:defRPr sz="1200">
                <a:solidFill>
                  <a:schemeClr val="accent1"/>
                </a:solidFill>
              </a:defRPr>
            </a:lvl1pPr>
            <a:lvl2pPr lvl="1" rtl="0">
              <a:spcBef>
                <a:spcPts val="1000"/>
              </a:spcBef>
              <a:spcAft>
                <a:spcPts val="0"/>
              </a:spcAft>
              <a:buSzPts val="1200"/>
              <a:buNone/>
              <a:defRPr sz="1200">
                <a:solidFill>
                  <a:schemeClr val="accent1"/>
                </a:solidFill>
              </a:defRPr>
            </a:lvl2pPr>
            <a:lvl3pPr lvl="2" rtl="0">
              <a:spcBef>
                <a:spcPts val="1000"/>
              </a:spcBef>
              <a:spcAft>
                <a:spcPts val="0"/>
              </a:spcAft>
              <a:buSzPts val="1200"/>
              <a:buNone/>
              <a:defRPr sz="1200">
                <a:solidFill>
                  <a:schemeClr val="accent1"/>
                </a:solidFill>
              </a:defRPr>
            </a:lvl3pPr>
            <a:lvl4pPr lvl="3" rtl="0">
              <a:spcBef>
                <a:spcPts val="1000"/>
              </a:spcBef>
              <a:spcAft>
                <a:spcPts val="0"/>
              </a:spcAft>
              <a:buSzPts val="1200"/>
              <a:buNone/>
              <a:defRPr sz="1200">
                <a:solidFill>
                  <a:schemeClr val="accent1"/>
                </a:solidFill>
              </a:defRPr>
            </a:lvl4pPr>
            <a:lvl5pPr lvl="4" rtl="0">
              <a:spcBef>
                <a:spcPts val="1000"/>
              </a:spcBef>
              <a:spcAft>
                <a:spcPts val="0"/>
              </a:spcAft>
              <a:buSzPts val="1200"/>
              <a:buNone/>
              <a:defRPr sz="1200">
                <a:solidFill>
                  <a:schemeClr val="accent1"/>
                </a:solidFill>
              </a:defRPr>
            </a:lvl5pPr>
            <a:lvl6pPr lvl="5" rtl="0">
              <a:spcBef>
                <a:spcPts val="1000"/>
              </a:spcBef>
              <a:spcAft>
                <a:spcPts val="0"/>
              </a:spcAft>
              <a:buSzPts val="1200"/>
              <a:buNone/>
              <a:defRPr sz="1200">
                <a:solidFill>
                  <a:schemeClr val="accent1"/>
                </a:solidFill>
              </a:defRPr>
            </a:lvl6pPr>
            <a:lvl7pPr lvl="6" rtl="0">
              <a:spcBef>
                <a:spcPts val="1000"/>
              </a:spcBef>
              <a:spcAft>
                <a:spcPts val="0"/>
              </a:spcAft>
              <a:buSzPts val="1200"/>
              <a:buNone/>
              <a:defRPr sz="1200">
                <a:solidFill>
                  <a:schemeClr val="accent1"/>
                </a:solidFill>
              </a:defRPr>
            </a:lvl7pPr>
            <a:lvl8pPr lvl="7" rtl="0">
              <a:spcBef>
                <a:spcPts val="1000"/>
              </a:spcBef>
              <a:spcAft>
                <a:spcPts val="0"/>
              </a:spcAft>
              <a:buSzPts val="1200"/>
              <a:buNone/>
              <a:defRPr sz="1200">
                <a:solidFill>
                  <a:schemeClr val="accent1"/>
                </a:solidFill>
              </a:defRPr>
            </a:lvl8pPr>
            <a:lvl9pPr lvl="8" rtl="0">
              <a:spcBef>
                <a:spcPts val="1000"/>
              </a:spcBef>
              <a:spcAft>
                <a:spcPts val="1000"/>
              </a:spcAft>
              <a:buSzPts val="1200"/>
              <a:buNone/>
              <a:defRPr sz="1200">
                <a:solidFill>
                  <a:schemeClr val="accent1"/>
                </a:solidFill>
              </a:defRPr>
            </a:lvl9pPr>
          </a:lstStyle>
          <a:p/>
        </p:txBody>
      </p:sp>
      <p:sp>
        <p:nvSpPr>
          <p:cNvPr id="486" name="Google Shape;486;p61"/>
          <p:cNvSpPr txBox="1"/>
          <p:nvPr>
            <p:ph idx="3" type="subTitle"/>
          </p:nvPr>
        </p:nvSpPr>
        <p:spPr>
          <a:xfrm>
            <a:off x="1996375" y="4870025"/>
            <a:ext cx="6186900" cy="182100"/>
          </a:xfrm>
          <a:prstGeom prst="rect">
            <a:avLst/>
          </a:prstGeom>
        </p:spPr>
        <p:txBody>
          <a:bodyPr anchorCtr="0" anchor="t" bIns="0" lIns="0" spcFirstLastPara="1" rIns="0" wrap="square" tIns="0">
            <a:noAutofit/>
          </a:bodyPr>
          <a:lstStyle>
            <a:lvl1pPr lvl="0" rtl="0">
              <a:spcBef>
                <a:spcPts val="0"/>
              </a:spcBef>
              <a:spcAft>
                <a:spcPts val="0"/>
              </a:spcAft>
              <a:buClr>
                <a:srgbClr val="9E9E9E"/>
              </a:buClr>
              <a:buSzPts val="1000"/>
              <a:buNone/>
              <a:defRPr sz="1000">
                <a:solidFill>
                  <a:srgbClr val="9E9E9E"/>
                </a:solidFill>
              </a:defRPr>
            </a:lvl1pPr>
            <a:lvl2pPr lvl="1" rtl="0">
              <a:spcBef>
                <a:spcPts val="1000"/>
              </a:spcBef>
              <a:spcAft>
                <a:spcPts val="0"/>
              </a:spcAft>
              <a:buSzPts val="1600"/>
              <a:buNone/>
              <a:defRPr/>
            </a:lvl2pPr>
            <a:lvl3pPr lvl="2" rtl="0">
              <a:spcBef>
                <a:spcPts val="1000"/>
              </a:spcBef>
              <a:spcAft>
                <a:spcPts val="0"/>
              </a:spcAft>
              <a:buSzPts val="1600"/>
              <a:buNone/>
              <a:defRPr/>
            </a:lvl3pPr>
            <a:lvl4pPr lvl="3" rtl="0">
              <a:spcBef>
                <a:spcPts val="1000"/>
              </a:spcBef>
              <a:spcAft>
                <a:spcPts val="0"/>
              </a:spcAft>
              <a:buSzPts val="1600"/>
              <a:buNone/>
              <a:defRPr/>
            </a:lvl4pPr>
            <a:lvl5pPr lvl="4" rtl="0">
              <a:spcBef>
                <a:spcPts val="1000"/>
              </a:spcBef>
              <a:spcAft>
                <a:spcPts val="0"/>
              </a:spcAft>
              <a:buSzPts val="1600"/>
              <a:buNone/>
              <a:defRPr/>
            </a:lvl5pPr>
            <a:lvl6pPr lvl="5" rtl="0">
              <a:spcBef>
                <a:spcPts val="1000"/>
              </a:spcBef>
              <a:spcAft>
                <a:spcPts val="0"/>
              </a:spcAft>
              <a:buSzPts val="1600"/>
              <a:buNone/>
              <a:defRPr/>
            </a:lvl6pPr>
            <a:lvl7pPr lvl="6" rtl="0">
              <a:spcBef>
                <a:spcPts val="1000"/>
              </a:spcBef>
              <a:spcAft>
                <a:spcPts val="0"/>
              </a:spcAft>
              <a:buSzPts val="1600"/>
              <a:buNone/>
              <a:defRPr/>
            </a:lvl7pPr>
            <a:lvl8pPr lvl="7" rtl="0">
              <a:spcBef>
                <a:spcPts val="1000"/>
              </a:spcBef>
              <a:spcAft>
                <a:spcPts val="0"/>
              </a:spcAft>
              <a:buSzPts val="1600"/>
              <a:buNone/>
              <a:defRPr/>
            </a:lvl8pPr>
            <a:lvl9pPr lvl="8" rtl="0">
              <a:spcBef>
                <a:spcPts val="1000"/>
              </a:spcBef>
              <a:spcAft>
                <a:spcPts val="1000"/>
              </a:spcAft>
              <a:buSzPts val="1600"/>
              <a:buNone/>
              <a:defRPr/>
            </a:lvl9pPr>
          </a:lstStyle>
          <a:p/>
        </p:txBody>
      </p:sp>
      <p:sp>
        <p:nvSpPr>
          <p:cNvPr id="487" name="Google Shape;487;p61"/>
          <p:cNvSpPr txBox="1"/>
          <p:nvPr>
            <p:ph type="title"/>
          </p:nvPr>
        </p:nvSpPr>
        <p:spPr>
          <a:xfrm>
            <a:off x="431725" y="368825"/>
            <a:ext cx="8280600" cy="572700"/>
          </a:xfrm>
          <a:prstGeom prst="rect">
            <a:avLst/>
          </a:prstGeom>
        </p:spPr>
        <p:txBody>
          <a:bodyPr anchorCtr="0" anchor="t" bIns="0" lIns="0" spcFirstLastPara="1" rIns="0" wrap="square" tIns="0">
            <a:noAutofit/>
          </a:bodyPr>
          <a:lstStyle>
            <a:lvl1pPr lvl="0" rtl="0">
              <a:spcBef>
                <a:spcPts val="0"/>
              </a:spcBef>
              <a:spcAft>
                <a:spcPts val="0"/>
              </a:spcAft>
              <a:buClr>
                <a:schemeClr val="accent1"/>
              </a:buClr>
              <a:buSzPts val="2800"/>
              <a:buNone/>
              <a:defRPr>
                <a:solidFill>
                  <a:schemeClr val="accent1"/>
                </a:solidFill>
              </a:defRPr>
            </a:lvl1pPr>
            <a:lvl2pPr lvl="1" rtl="0">
              <a:spcBef>
                <a:spcPts val="0"/>
              </a:spcBef>
              <a:spcAft>
                <a:spcPts val="0"/>
              </a:spcAft>
              <a:buClr>
                <a:schemeClr val="accent1"/>
              </a:buClr>
              <a:buSzPts val="2800"/>
              <a:buNone/>
              <a:defRPr>
                <a:solidFill>
                  <a:schemeClr val="accent1"/>
                </a:solidFill>
              </a:defRPr>
            </a:lvl2pPr>
            <a:lvl3pPr lvl="2" rtl="0">
              <a:spcBef>
                <a:spcPts val="0"/>
              </a:spcBef>
              <a:spcAft>
                <a:spcPts val="0"/>
              </a:spcAft>
              <a:buClr>
                <a:schemeClr val="accent1"/>
              </a:buClr>
              <a:buSzPts val="2800"/>
              <a:buNone/>
              <a:defRPr>
                <a:solidFill>
                  <a:schemeClr val="accent1"/>
                </a:solidFill>
              </a:defRPr>
            </a:lvl3pPr>
            <a:lvl4pPr lvl="3" rtl="0">
              <a:spcBef>
                <a:spcPts val="0"/>
              </a:spcBef>
              <a:spcAft>
                <a:spcPts val="0"/>
              </a:spcAft>
              <a:buClr>
                <a:schemeClr val="accent1"/>
              </a:buClr>
              <a:buSzPts val="2800"/>
              <a:buNone/>
              <a:defRPr>
                <a:solidFill>
                  <a:schemeClr val="accent1"/>
                </a:solidFill>
              </a:defRPr>
            </a:lvl4pPr>
            <a:lvl5pPr lvl="4" rtl="0">
              <a:spcBef>
                <a:spcPts val="0"/>
              </a:spcBef>
              <a:spcAft>
                <a:spcPts val="0"/>
              </a:spcAft>
              <a:buClr>
                <a:schemeClr val="accent1"/>
              </a:buClr>
              <a:buSzPts val="2800"/>
              <a:buNone/>
              <a:defRPr>
                <a:solidFill>
                  <a:schemeClr val="accent1"/>
                </a:solidFill>
              </a:defRPr>
            </a:lvl5pPr>
            <a:lvl6pPr lvl="5" rtl="0">
              <a:spcBef>
                <a:spcPts val="0"/>
              </a:spcBef>
              <a:spcAft>
                <a:spcPts val="0"/>
              </a:spcAft>
              <a:buClr>
                <a:schemeClr val="accent1"/>
              </a:buClr>
              <a:buSzPts val="2800"/>
              <a:buNone/>
              <a:defRPr>
                <a:solidFill>
                  <a:schemeClr val="accent1"/>
                </a:solidFill>
              </a:defRPr>
            </a:lvl6pPr>
            <a:lvl7pPr lvl="6" rtl="0">
              <a:spcBef>
                <a:spcPts val="0"/>
              </a:spcBef>
              <a:spcAft>
                <a:spcPts val="0"/>
              </a:spcAft>
              <a:buClr>
                <a:schemeClr val="accent1"/>
              </a:buClr>
              <a:buSzPts val="2800"/>
              <a:buNone/>
              <a:defRPr>
                <a:solidFill>
                  <a:schemeClr val="accent1"/>
                </a:solidFill>
              </a:defRPr>
            </a:lvl7pPr>
            <a:lvl8pPr lvl="7" rtl="0">
              <a:spcBef>
                <a:spcPts val="0"/>
              </a:spcBef>
              <a:spcAft>
                <a:spcPts val="0"/>
              </a:spcAft>
              <a:buClr>
                <a:schemeClr val="accent1"/>
              </a:buClr>
              <a:buSzPts val="2800"/>
              <a:buNone/>
              <a:defRPr>
                <a:solidFill>
                  <a:schemeClr val="accent1"/>
                </a:solidFill>
              </a:defRPr>
            </a:lvl8pPr>
            <a:lvl9pPr lvl="8" rtl="0">
              <a:spcBef>
                <a:spcPts val="0"/>
              </a:spcBef>
              <a:spcAft>
                <a:spcPts val="0"/>
              </a:spcAft>
              <a:buClr>
                <a:schemeClr val="accent1"/>
              </a:buClr>
              <a:buSzPts val="2800"/>
              <a:buNone/>
              <a:defRPr>
                <a:solidFill>
                  <a:schemeClr val="accent1"/>
                </a:solidFill>
              </a:defRPr>
            </a:lvl9pPr>
          </a:lstStyle>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_1 big number">
  <p:cSld name="BIG_NUMBER_3">
    <p:spTree>
      <p:nvGrpSpPr>
        <p:cNvPr id="488" name="Shape 488"/>
        <p:cNvGrpSpPr/>
        <p:nvPr/>
      </p:nvGrpSpPr>
      <p:grpSpPr>
        <a:xfrm>
          <a:off x="0" y="0"/>
          <a:ext cx="0" cy="0"/>
          <a:chOff x="0" y="0"/>
          <a:chExt cx="0" cy="0"/>
        </a:xfrm>
      </p:grpSpPr>
      <p:sp>
        <p:nvSpPr>
          <p:cNvPr id="489" name="Google Shape;489;p62"/>
          <p:cNvSpPr txBox="1"/>
          <p:nvPr>
            <p:ph hasCustomPrompt="1" type="title"/>
          </p:nvPr>
        </p:nvSpPr>
        <p:spPr>
          <a:xfrm>
            <a:off x="431700" y="1765850"/>
            <a:ext cx="8280600" cy="1963500"/>
          </a:xfrm>
          <a:prstGeom prst="rect">
            <a:avLst/>
          </a:prstGeom>
        </p:spPr>
        <p:txBody>
          <a:bodyPr anchorCtr="0" anchor="t" bIns="0" lIns="0" spcFirstLastPara="1" rIns="0" wrap="square" tIns="0">
            <a:noAutofit/>
          </a:bodyPr>
          <a:lstStyle>
            <a:lvl1pPr lvl="0" rtl="0" algn="ctr">
              <a:spcBef>
                <a:spcPts val="0"/>
              </a:spcBef>
              <a:spcAft>
                <a:spcPts val="0"/>
              </a:spcAft>
              <a:buClr>
                <a:schemeClr val="accent1"/>
              </a:buClr>
              <a:buSzPts val="14500"/>
              <a:buNone/>
              <a:defRPr sz="14500">
                <a:solidFill>
                  <a:schemeClr val="accent1"/>
                </a:solidFill>
              </a:defRPr>
            </a:lvl1pPr>
            <a:lvl2pPr lvl="1" rtl="0" algn="ctr">
              <a:spcBef>
                <a:spcPts val="0"/>
              </a:spcBef>
              <a:spcAft>
                <a:spcPts val="0"/>
              </a:spcAft>
              <a:buClr>
                <a:schemeClr val="accent1"/>
              </a:buClr>
              <a:buSzPts val="14500"/>
              <a:buNone/>
              <a:defRPr sz="14500">
                <a:solidFill>
                  <a:schemeClr val="accent1"/>
                </a:solidFill>
              </a:defRPr>
            </a:lvl2pPr>
            <a:lvl3pPr lvl="2" rtl="0" algn="ctr">
              <a:spcBef>
                <a:spcPts val="0"/>
              </a:spcBef>
              <a:spcAft>
                <a:spcPts val="0"/>
              </a:spcAft>
              <a:buClr>
                <a:schemeClr val="accent1"/>
              </a:buClr>
              <a:buSzPts val="14500"/>
              <a:buNone/>
              <a:defRPr sz="14500">
                <a:solidFill>
                  <a:schemeClr val="accent1"/>
                </a:solidFill>
              </a:defRPr>
            </a:lvl3pPr>
            <a:lvl4pPr lvl="3" rtl="0" algn="ctr">
              <a:spcBef>
                <a:spcPts val="0"/>
              </a:spcBef>
              <a:spcAft>
                <a:spcPts val="0"/>
              </a:spcAft>
              <a:buClr>
                <a:schemeClr val="accent1"/>
              </a:buClr>
              <a:buSzPts val="14500"/>
              <a:buNone/>
              <a:defRPr sz="14500">
                <a:solidFill>
                  <a:schemeClr val="accent1"/>
                </a:solidFill>
              </a:defRPr>
            </a:lvl4pPr>
            <a:lvl5pPr lvl="4" rtl="0" algn="ctr">
              <a:spcBef>
                <a:spcPts val="0"/>
              </a:spcBef>
              <a:spcAft>
                <a:spcPts val="0"/>
              </a:spcAft>
              <a:buClr>
                <a:schemeClr val="accent1"/>
              </a:buClr>
              <a:buSzPts val="14500"/>
              <a:buNone/>
              <a:defRPr sz="14500">
                <a:solidFill>
                  <a:schemeClr val="accent1"/>
                </a:solidFill>
              </a:defRPr>
            </a:lvl5pPr>
            <a:lvl6pPr lvl="5" rtl="0" algn="ctr">
              <a:spcBef>
                <a:spcPts val="0"/>
              </a:spcBef>
              <a:spcAft>
                <a:spcPts val="0"/>
              </a:spcAft>
              <a:buClr>
                <a:schemeClr val="accent1"/>
              </a:buClr>
              <a:buSzPts val="14500"/>
              <a:buNone/>
              <a:defRPr sz="14500">
                <a:solidFill>
                  <a:schemeClr val="accent1"/>
                </a:solidFill>
              </a:defRPr>
            </a:lvl6pPr>
            <a:lvl7pPr lvl="6" rtl="0" algn="ctr">
              <a:spcBef>
                <a:spcPts val="0"/>
              </a:spcBef>
              <a:spcAft>
                <a:spcPts val="0"/>
              </a:spcAft>
              <a:buClr>
                <a:schemeClr val="accent1"/>
              </a:buClr>
              <a:buSzPts val="14500"/>
              <a:buNone/>
              <a:defRPr sz="14500">
                <a:solidFill>
                  <a:schemeClr val="accent1"/>
                </a:solidFill>
              </a:defRPr>
            </a:lvl7pPr>
            <a:lvl8pPr lvl="7" rtl="0" algn="ctr">
              <a:spcBef>
                <a:spcPts val="0"/>
              </a:spcBef>
              <a:spcAft>
                <a:spcPts val="0"/>
              </a:spcAft>
              <a:buClr>
                <a:schemeClr val="accent1"/>
              </a:buClr>
              <a:buSzPts val="14500"/>
              <a:buNone/>
              <a:defRPr sz="14500">
                <a:solidFill>
                  <a:schemeClr val="accent1"/>
                </a:solidFill>
              </a:defRPr>
            </a:lvl8pPr>
            <a:lvl9pPr lvl="8" rtl="0" algn="ctr">
              <a:spcBef>
                <a:spcPts val="0"/>
              </a:spcBef>
              <a:spcAft>
                <a:spcPts val="0"/>
              </a:spcAft>
              <a:buClr>
                <a:schemeClr val="accent1"/>
              </a:buClr>
              <a:buSzPts val="14500"/>
              <a:buNone/>
              <a:defRPr sz="14500">
                <a:solidFill>
                  <a:schemeClr val="accent1"/>
                </a:solidFill>
              </a:defRPr>
            </a:lvl9pPr>
          </a:lstStyle>
          <a:p>
            <a:r>
              <a:t>xx%</a:t>
            </a:r>
          </a:p>
        </p:txBody>
      </p:sp>
      <p:sp>
        <p:nvSpPr>
          <p:cNvPr id="490" name="Google Shape;490;p62"/>
          <p:cNvSpPr txBox="1"/>
          <p:nvPr>
            <p:ph idx="12" type="sldNum"/>
          </p:nvPr>
        </p:nvSpPr>
        <p:spPr>
          <a:xfrm>
            <a:off x="8320058" y="47394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491" name="Google Shape;491;p62"/>
          <p:cNvSpPr txBox="1"/>
          <p:nvPr>
            <p:ph idx="1" type="subTitle"/>
          </p:nvPr>
        </p:nvSpPr>
        <p:spPr>
          <a:xfrm>
            <a:off x="1996375" y="4870025"/>
            <a:ext cx="6186900" cy="182100"/>
          </a:xfrm>
          <a:prstGeom prst="rect">
            <a:avLst/>
          </a:prstGeom>
        </p:spPr>
        <p:txBody>
          <a:bodyPr anchorCtr="0" anchor="t" bIns="0" lIns="0" spcFirstLastPara="1" rIns="0" wrap="square" tIns="0">
            <a:noAutofit/>
          </a:bodyPr>
          <a:lstStyle>
            <a:lvl1pPr lvl="0" rtl="0">
              <a:spcBef>
                <a:spcPts val="0"/>
              </a:spcBef>
              <a:spcAft>
                <a:spcPts val="0"/>
              </a:spcAft>
              <a:buClr>
                <a:srgbClr val="9E9E9E"/>
              </a:buClr>
              <a:buSzPts val="1000"/>
              <a:buNone/>
              <a:defRPr sz="1000">
                <a:solidFill>
                  <a:srgbClr val="9E9E9E"/>
                </a:solidFill>
              </a:defRPr>
            </a:lvl1pPr>
            <a:lvl2pPr lvl="1" rtl="0">
              <a:spcBef>
                <a:spcPts val="1000"/>
              </a:spcBef>
              <a:spcAft>
                <a:spcPts val="0"/>
              </a:spcAft>
              <a:buSzPts val="1600"/>
              <a:buNone/>
              <a:defRPr/>
            </a:lvl2pPr>
            <a:lvl3pPr lvl="2" rtl="0">
              <a:spcBef>
                <a:spcPts val="1000"/>
              </a:spcBef>
              <a:spcAft>
                <a:spcPts val="0"/>
              </a:spcAft>
              <a:buSzPts val="1600"/>
              <a:buNone/>
              <a:defRPr/>
            </a:lvl3pPr>
            <a:lvl4pPr lvl="3" rtl="0">
              <a:spcBef>
                <a:spcPts val="1000"/>
              </a:spcBef>
              <a:spcAft>
                <a:spcPts val="0"/>
              </a:spcAft>
              <a:buSzPts val="1600"/>
              <a:buNone/>
              <a:defRPr/>
            </a:lvl4pPr>
            <a:lvl5pPr lvl="4" rtl="0">
              <a:spcBef>
                <a:spcPts val="1000"/>
              </a:spcBef>
              <a:spcAft>
                <a:spcPts val="0"/>
              </a:spcAft>
              <a:buSzPts val="1600"/>
              <a:buNone/>
              <a:defRPr/>
            </a:lvl5pPr>
            <a:lvl6pPr lvl="5" rtl="0">
              <a:spcBef>
                <a:spcPts val="1000"/>
              </a:spcBef>
              <a:spcAft>
                <a:spcPts val="0"/>
              </a:spcAft>
              <a:buSzPts val="1600"/>
              <a:buNone/>
              <a:defRPr/>
            </a:lvl6pPr>
            <a:lvl7pPr lvl="6" rtl="0">
              <a:spcBef>
                <a:spcPts val="1000"/>
              </a:spcBef>
              <a:spcAft>
                <a:spcPts val="0"/>
              </a:spcAft>
              <a:buSzPts val="1600"/>
              <a:buNone/>
              <a:defRPr/>
            </a:lvl7pPr>
            <a:lvl8pPr lvl="7" rtl="0">
              <a:spcBef>
                <a:spcPts val="1000"/>
              </a:spcBef>
              <a:spcAft>
                <a:spcPts val="0"/>
              </a:spcAft>
              <a:buSzPts val="1600"/>
              <a:buNone/>
              <a:defRPr/>
            </a:lvl8pPr>
            <a:lvl9pPr lvl="8" rtl="0">
              <a:spcBef>
                <a:spcPts val="1000"/>
              </a:spcBef>
              <a:spcAft>
                <a:spcPts val="1000"/>
              </a:spcAft>
              <a:buSzPts val="1600"/>
              <a:buNone/>
              <a:defRPr/>
            </a:lvl9pPr>
          </a:lstStyle>
          <a:p/>
        </p:txBody>
      </p:sp>
      <p:sp>
        <p:nvSpPr>
          <p:cNvPr id="492" name="Google Shape;492;p62"/>
          <p:cNvSpPr txBox="1"/>
          <p:nvPr>
            <p:ph idx="2" type="title"/>
          </p:nvPr>
        </p:nvSpPr>
        <p:spPr>
          <a:xfrm>
            <a:off x="431725" y="368825"/>
            <a:ext cx="8280600" cy="572700"/>
          </a:xfrm>
          <a:prstGeom prst="rect">
            <a:avLst/>
          </a:prstGeom>
        </p:spPr>
        <p:txBody>
          <a:bodyPr anchorCtr="0" anchor="t" bIns="0" lIns="0" spcFirstLastPara="1" rIns="0" wrap="square" tIns="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_1 big number, subtitle">
  <p:cSld name="BIG_NUMBER_1_1">
    <p:spTree>
      <p:nvGrpSpPr>
        <p:cNvPr id="493" name="Shape 493"/>
        <p:cNvGrpSpPr/>
        <p:nvPr/>
      </p:nvGrpSpPr>
      <p:grpSpPr>
        <a:xfrm>
          <a:off x="0" y="0"/>
          <a:ext cx="0" cy="0"/>
          <a:chOff x="0" y="0"/>
          <a:chExt cx="0" cy="0"/>
        </a:xfrm>
      </p:grpSpPr>
      <p:sp>
        <p:nvSpPr>
          <p:cNvPr id="494" name="Google Shape;494;p63"/>
          <p:cNvSpPr txBox="1"/>
          <p:nvPr>
            <p:ph hasCustomPrompt="1" type="title"/>
          </p:nvPr>
        </p:nvSpPr>
        <p:spPr>
          <a:xfrm>
            <a:off x="431725" y="1449325"/>
            <a:ext cx="8280600" cy="1963500"/>
          </a:xfrm>
          <a:prstGeom prst="rect">
            <a:avLst/>
          </a:prstGeom>
        </p:spPr>
        <p:txBody>
          <a:bodyPr anchorCtr="0" anchor="t" bIns="0" lIns="0" spcFirstLastPara="1" rIns="0" wrap="square" tIns="0">
            <a:noAutofit/>
          </a:bodyPr>
          <a:lstStyle>
            <a:lvl1pPr lvl="0" rtl="0" algn="ctr">
              <a:spcBef>
                <a:spcPts val="0"/>
              </a:spcBef>
              <a:spcAft>
                <a:spcPts val="0"/>
              </a:spcAft>
              <a:buClr>
                <a:schemeClr val="accent1"/>
              </a:buClr>
              <a:buSzPts val="14500"/>
              <a:buNone/>
              <a:defRPr sz="14500">
                <a:solidFill>
                  <a:schemeClr val="accent1"/>
                </a:solidFill>
              </a:defRPr>
            </a:lvl1pPr>
            <a:lvl2pPr lvl="1" rtl="0" algn="ctr">
              <a:spcBef>
                <a:spcPts val="0"/>
              </a:spcBef>
              <a:spcAft>
                <a:spcPts val="0"/>
              </a:spcAft>
              <a:buClr>
                <a:schemeClr val="accent1"/>
              </a:buClr>
              <a:buSzPts val="14500"/>
              <a:buNone/>
              <a:defRPr sz="14500">
                <a:solidFill>
                  <a:schemeClr val="accent1"/>
                </a:solidFill>
              </a:defRPr>
            </a:lvl2pPr>
            <a:lvl3pPr lvl="2" rtl="0" algn="ctr">
              <a:spcBef>
                <a:spcPts val="0"/>
              </a:spcBef>
              <a:spcAft>
                <a:spcPts val="0"/>
              </a:spcAft>
              <a:buClr>
                <a:schemeClr val="accent1"/>
              </a:buClr>
              <a:buSzPts val="14500"/>
              <a:buNone/>
              <a:defRPr sz="14500">
                <a:solidFill>
                  <a:schemeClr val="accent1"/>
                </a:solidFill>
              </a:defRPr>
            </a:lvl3pPr>
            <a:lvl4pPr lvl="3" rtl="0" algn="ctr">
              <a:spcBef>
                <a:spcPts val="0"/>
              </a:spcBef>
              <a:spcAft>
                <a:spcPts val="0"/>
              </a:spcAft>
              <a:buClr>
                <a:schemeClr val="accent1"/>
              </a:buClr>
              <a:buSzPts val="14500"/>
              <a:buNone/>
              <a:defRPr sz="14500">
                <a:solidFill>
                  <a:schemeClr val="accent1"/>
                </a:solidFill>
              </a:defRPr>
            </a:lvl4pPr>
            <a:lvl5pPr lvl="4" rtl="0" algn="ctr">
              <a:spcBef>
                <a:spcPts val="0"/>
              </a:spcBef>
              <a:spcAft>
                <a:spcPts val="0"/>
              </a:spcAft>
              <a:buClr>
                <a:schemeClr val="accent1"/>
              </a:buClr>
              <a:buSzPts val="14500"/>
              <a:buNone/>
              <a:defRPr sz="14500">
                <a:solidFill>
                  <a:schemeClr val="accent1"/>
                </a:solidFill>
              </a:defRPr>
            </a:lvl5pPr>
            <a:lvl6pPr lvl="5" rtl="0" algn="ctr">
              <a:spcBef>
                <a:spcPts val="0"/>
              </a:spcBef>
              <a:spcAft>
                <a:spcPts val="0"/>
              </a:spcAft>
              <a:buClr>
                <a:schemeClr val="accent1"/>
              </a:buClr>
              <a:buSzPts val="14500"/>
              <a:buNone/>
              <a:defRPr sz="14500">
                <a:solidFill>
                  <a:schemeClr val="accent1"/>
                </a:solidFill>
              </a:defRPr>
            </a:lvl6pPr>
            <a:lvl7pPr lvl="6" rtl="0" algn="ctr">
              <a:spcBef>
                <a:spcPts val="0"/>
              </a:spcBef>
              <a:spcAft>
                <a:spcPts val="0"/>
              </a:spcAft>
              <a:buClr>
                <a:schemeClr val="accent1"/>
              </a:buClr>
              <a:buSzPts val="14500"/>
              <a:buNone/>
              <a:defRPr sz="14500">
                <a:solidFill>
                  <a:schemeClr val="accent1"/>
                </a:solidFill>
              </a:defRPr>
            </a:lvl7pPr>
            <a:lvl8pPr lvl="7" rtl="0" algn="ctr">
              <a:spcBef>
                <a:spcPts val="0"/>
              </a:spcBef>
              <a:spcAft>
                <a:spcPts val="0"/>
              </a:spcAft>
              <a:buClr>
                <a:schemeClr val="accent1"/>
              </a:buClr>
              <a:buSzPts val="14500"/>
              <a:buNone/>
              <a:defRPr sz="14500">
                <a:solidFill>
                  <a:schemeClr val="accent1"/>
                </a:solidFill>
              </a:defRPr>
            </a:lvl8pPr>
            <a:lvl9pPr lvl="8" rtl="0" algn="ctr">
              <a:spcBef>
                <a:spcPts val="0"/>
              </a:spcBef>
              <a:spcAft>
                <a:spcPts val="0"/>
              </a:spcAft>
              <a:buClr>
                <a:schemeClr val="accent1"/>
              </a:buClr>
              <a:buSzPts val="14500"/>
              <a:buNone/>
              <a:defRPr sz="14500">
                <a:solidFill>
                  <a:schemeClr val="accent1"/>
                </a:solidFill>
              </a:defRPr>
            </a:lvl9pPr>
          </a:lstStyle>
          <a:p>
            <a:r>
              <a:t>xx%</a:t>
            </a:r>
          </a:p>
        </p:txBody>
      </p:sp>
      <p:sp>
        <p:nvSpPr>
          <p:cNvPr id="495" name="Google Shape;495;p63"/>
          <p:cNvSpPr txBox="1"/>
          <p:nvPr>
            <p:ph idx="12" type="sldNum"/>
          </p:nvPr>
        </p:nvSpPr>
        <p:spPr>
          <a:xfrm>
            <a:off x="8320058" y="47394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496" name="Google Shape;496;p63"/>
          <p:cNvSpPr txBox="1"/>
          <p:nvPr>
            <p:ph idx="1" type="subTitle"/>
          </p:nvPr>
        </p:nvSpPr>
        <p:spPr>
          <a:xfrm>
            <a:off x="2048150" y="3725275"/>
            <a:ext cx="5047800" cy="664200"/>
          </a:xfrm>
          <a:prstGeom prst="rect">
            <a:avLst/>
          </a:prstGeom>
        </p:spPr>
        <p:txBody>
          <a:bodyPr anchorCtr="0" anchor="t" bIns="0" lIns="0" spcFirstLastPara="1" rIns="0" wrap="square" tIns="0">
            <a:noAutofit/>
          </a:bodyPr>
          <a:lstStyle>
            <a:lvl1pPr lvl="0" rtl="0" algn="ctr">
              <a:spcBef>
                <a:spcPts val="0"/>
              </a:spcBef>
              <a:spcAft>
                <a:spcPts val="0"/>
              </a:spcAft>
              <a:buSzPts val="1600"/>
              <a:buNone/>
              <a:defRPr b="1"/>
            </a:lvl1pPr>
            <a:lvl2pPr lvl="1" rtl="0" algn="ctr">
              <a:spcBef>
                <a:spcPts val="1000"/>
              </a:spcBef>
              <a:spcAft>
                <a:spcPts val="0"/>
              </a:spcAft>
              <a:buSzPts val="1600"/>
              <a:buNone/>
              <a:defRPr b="1"/>
            </a:lvl2pPr>
            <a:lvl3pPr lvl="2" rtl="0" algn="ctr">
              <a:spcBef>
                <a:spcPts val="1000"/>
              </a:spcBef>
              <a:spcAft>
                <a:spcPts val="0"/>
              </a:spcAft>
              <a:buSzPts val="1600"/>
              <a:buNone/>
              <a:defRPr b="1"/>
            </a:lvl3pPr>
            <a:lvl4pPr lvl="3" rtl="0" algn="ctr">
              <a:spcBef>
                <a:spcPts val="1000"/>
              </a:spcBef>
              <a:spcAft>
                <a:spcPts val="0"/>
              </a:spcAft>
              <a:buSzPts val="1600"/>
              <a:buNone/>
              <a:defRPr b="1"/>
            </a:lvl4pPr>
            <a:lvl5pPr lvl="4" rtl="0" algn="ctr">
              <a:spcBef>
                <a:spcPts val="1000"/>
              </a:spcBef>
              <a:spcAft>
                <a:spcPts val="0"/>
              </a:spcAft>
              <a:buSzPts val="1600"/>
              <a:buNone/>
              <a:defRPr b="1"/>
            </a:lvl5pPr>
            <a:lvl6pPr lvl="5" rtl="0" algn="ctr">
              <a:spcBef>
                <a:spcPts val="1000"/>
              </a:spcBef>
              <a:spcAft>
                <a:spcPts val="0"/>
              </a:spcAft>
              <a:buSzPts val="1600"/>
              <a:buNone/>
              <a:defRPr b="1"/>
            </a:lvl6pPr>
            <a:lvl7pPr lvl="6" rtl="0" algn="ctr">
              <a:spcBef>
                <a:spcPts val="1000"/>
              </a:spcBef>
              <a:spcAft>
                <a:spcPts val="0"/>
              </a:spcAft>
              <a:buSzPts val="1600"/>
              <a:buNone/>
              <a:defRPr b="1"/>
            </a:lvl7pPr>
            <a:lvl8pPr lvl="7" rtl="0" algn="ctr">
              <a:spcBef>
                <a:spcPts val="1000"/>
              </a:spcBef>
              <a:spcAft>
                <a:spcPts val="0"/>
              </a:spcAft>
              <a:buSzPts val="1600"/>
              <a:buNone/>
              <a:defRPr b="1"/>
            </a:lvl8pPr>
            <a:lvl9pPr lvl="8" rtl="0" algn="ctr">
              <a:spcBef>
                <a:spcPts val="1000"/>
              </a:spcBef>
              <a:spcAft>
                <a:spcPts val="1000"/>
              </a:spcAft>
              <a:buSzPts val="1600"/>
              <a:buNone/>
              <a:defRPr b="1"/>
            </a:lvl9pPr>
          </a:lstStyle>
          <a:p/>
        </p:txBody>
      </p:sp>
      <p:sp>
        <p:nvSpPr>
          <p:cNvPr id="497" name="Google Shape;497;p63"/>
          <p:cNvSpPr txBox="1"/>
          <p:nvPr>
            <p:ph idx="2" type="subTitle"/>
          </p:nvPr>
        </p:nvSpPr>
        <p:spPr>
          <a:xfrm>
            <a:off x="1996375" y="4870025"/>
            <a:ext cx="6186900" cy="182100"/>
          </a:xfrm>
          <a:prstGeom prst="rect">
            <a:avLst/>
          </a:prstGeom>
        </p:spPr>
        <p:txBody>
          <a:bodyPr anchorCtr="0" anchor="t" bIns="0" lIns="0" spcFirstLastPara="1" rIns="0" wrap="square" tIns="0">
            <a:noAutofit/>
          </a:bodyPr>
          <a:lstStyle>
            <a:lvl1pPr lvl="0" rtl="0">
              <a:spcBef>
                <a:spcPts val="0"/>
              </a:spcBef>
              <a:spcAft>
                <a:spcPts val="0"/>
              </a:spcAft>
              <a:buClr>
                <a:srgbClr val="9E9E9E"/>
              </a:buClr>
              <a:buSzPts val="1000"/>
              <a:buNone/>
              <a:defRPr sz="1000">
                <a:solidFill>
                  <a:srgbClr val="9E9E9E"/>
                </a:solidFill>
              </a:defRPr>
            </a:lvl1pPr>
            <a:lvl2pPr lvl="1" rtl="0">
              <a:spcBef>
                <a:spcPts val="1000"/>
              </a:spcBef>
              <a:spcAft>
                <a:spcPts val="0"/>
              </a:spcAft>
              <a:buSzPts val="1600"/>
              <a:buNone/>
              <a:defRPr/>
            </a:lvl2pPr>
            <a:lvl3pPr lvl="2" rtl="0">
              <a:spcBef>
                <a:spcPts val="1000"/>
              </a:spcBef>
              <a:spcAft>
                <a:spcPts val="0"/>
              </a:spcAft>
              <a:buSzPts val="1600"/>
              <a:buNone/>
              <a:defRPr/>
            </a:lvl3pPr>
            <a:lvl4pPr lvl="3" rtl="0">
              <a:spcBef>
                <a:spcPts val="1000"/>
              </a:spcBef>
              <a:spcAft>
                <a:spcPts val="0"/>
              </a:spcAft>
              <a:buSzPts val="1600"/>
              <a:buNone/>
              <a:defRPr/>
            </a:lvl4pPr>
            <a:lvl5pPr lvl="4" rtl="0">
              <a:spcBef>
                <a:spcPts val="1000"/>
              </a:spcBef>
              <a:spcAft>
                <a:spcPts val="0"/>
              </a:spcAft>
              <a:buSzPts val="1600"/>
              <a:buNone/>
              <a:defRPr/>
            </a:lvl5pPr>
            <a:lvl6pPr lvl="5" rtl="0">
              <a:spcBef>
                <a:spcPts val="1000"/>
              </a:spcBef>
              <a:spcAft>
                <a:spcPts val="0"/>
              </a:spcAft>
              <a:buSzPts val="1600"/>
              <a:buNone/>
              <a:defRPr/>
            </a:lvl6pPr>
            <a:lvl7pPr lvl="6" rtl="0">
              <a:spcBef>
                <a:spcPts val="1000"/>
              </a:spcBef>
              <a:spcAft>
                <a:spcPts val="0"/>
              </a:spcAft>
              <a:buSzPts val="1600"/>
              <a:buNone/>
              <a:defRPr/>
            </a:lvl7pPr>
            <a:lvl8pPr lvl="7" rtl="0">
              <a:spcBef>
                <a:spcPts val="1000"/>
              </a:spcBef>
              <a:spcAft>
                <a:spcPts val="0"/>
              </a:spcAft>
              <a:buSzPts val="1600"/>
              <a:buNone/>
              <a:defRPr/>
            </a:lvl8pPr>
            <a:lvl9pPr lvl="8" rtl="0">
              <a:spcBef>
                <a:spcPts val="1000"/>
              </a:spcBef>
              <a:spcAft>
                <a:spcPts val="1000"/>
              </a:spcAft>
              <a:buSzPts val="1600"/>
              <a:buNone/>
              <a:defRPr/>
            </a:lvl9pPr>
          </a:lstStyle>
          <a:p/>
        </p:txBody>
      </p:sp>
      <p:sp>
        <p:nvSpPr>
          <p:cNvPr id="498" name="Google Shape;498;p63"/>
          <p:cNvSpPr txBox="1"/>
          <p:nvPr>
            <p:ph idx="3" type="title"/>
          </p:nvPr>
        </p:nvSpPr>
        <p:spPr>
          <a:xfrm>
            <a:off x="431725" y="368825"/>
            <a:ext cx="8280600" cy="572700"/>
          </a:xfrm>
          <a:prstGeom prst="rect">
            <a:avLst/>
          </a:prstGeom>
        </p:spPr>
        <p:txBody>
          <a:bodyPr anchorCtr="0" anchor="t" bIns="0" lIns="0" spcFirstLastPara="1" rIns="0" wrap="square" tIns="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_1 big number, subtitle, body">
  <p:cSld name="SECTION_TITLE_AND_DESCRIPTION_1_3_1">
    <p:spTree>
      <p:nvGrpSpPr>
        <p:cNvPr id="499" name="Shape 499"/>
        <p:cNvGrpSpPr/>
        <p:nvPr/>
      </p:nvGrpSpPr>
      <p:grpSpPr>
        <a:xfrm>
          <a:off x="0" y="0"/>
          <a:ext cx="0" cy="0"/>
          <a:chOff x="0" y="0"/>
          <a:chExt cx="0" cy="0"/>
        </a:xfrm>
      </p:grpSpPr>
      <p:sp>
        <p:nvSpPr>
          <p:cNvPr id="500" name="Google Shape;500;p64"/>
          <p:cNvSpPr/>
          <p:nvPr/>
        </p:nvSpPr>
        <p:spPr>
          <a:xfrm flipH="1">
            <a:off x="200" y="-125"/>
            <a:ext cx="31368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Inter"/>
              <a:ea typeface="Inter"/>
              <a:cs typeface="Inter"/>
              <a:sym typeface="Inter"/>
            </a:endParaRPr>
          </a:p>
        </p:txBody>
      </p:sp>
      <p:sp>
        <p:nvSpPr>
          <p:cNvPr id="501" name="Google Shape;501;p64"/>
          <p:cNvSpPr txBox="1"/>
          <p:nvPr>
            <p:ph idx="12" type="sldNum"/>
          </p:nvPr>
        </p:nvSpPr>
        <p:spPr>
          <a:xfrm>
            <a:off x="8320058" y="47394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pic>
        <p:nvPicPr>
          <p:cNvPr id="502" name="Google Shape;502;p64"/>
          <p:cNvPicPr preferRelativeResize="0"/>
          <p:nvPr/>
        </p:nvPicPr>
        <p:blipFill rotWithShape="1">
          <a:blip r:embed="rId2">
            <a:alphaModFix/>
          </a:blip>
          <a:srcRect b="1428" l="0" r="0" t="1428"/>
          <a:stretch/>
        </p:blipFill>
        <p:spPr>
          <a:xfrm>
            <a:off x="311700" y="4681475"/>
            <a:ext cx="1371602" cy="507491"/>
          </a:xfrm>
          <a:prstGeom prst="rect">
            <a:avLst/>
          </a:prstGeom>
          <a:noFill/>
          <a:ln>
            <a:noFill/>
          </a:ln>
        </p:spPr>
      </p:pic>
      <p:sp>
        <p:nvSpPr>
          <p:cNvPr id="503" name="Google Shape;503;p64"/>
          <p:cNvSpPr txBox="1"/>
          <p:nvPr>
            <p:ph hasCustomPrompt="1" type="title"/>
          </p:nvPr>
        </p:nvSpPr>
        <p:spPr>
          <a:xfrm>
            <a:off x="3685900" y="357450"/>
            <a:ext cx="5090700" cy="1948200"/>
          </a:xfrm>
          <a:prstGeom prst="rect">
            <a:avLst/>
          </a:prstGeom>
        </p:spPr>
        <p:txBody>
          <a:bodyPr anchorCtr="0" anchor="t" bIns="0" lIns="0" spcFirstLastPara="1" rIns="0" wrap="square" tIns="0">
            <a:noAutofit/>
          </a:bodyPr>
          <a:lstStyle>
            <a:lvl1pPr lvl="0" rtl="0">
              <a:spcBef>
                <a:spcPts val="0"/>
              </a:spcBef>
              <a:spcAft>
                <a:spcPts val="0"/>
              </a:spcAft>
              <a:buClr>
                <a:schemeClr val="accent1"/>
              </a:buClr>
              <a:buSzPts val="11000"/>
              <a:buNone/>
              <a:defRPr sz="11000">
                <a:solidFill>
                  <a:schemeClr val="accent1"/>
                </a:solidFill>
              </a:defRPr>
            </a:lvl1pPr>
            <a:lvl2pPr lvl="1" rtl="0">
              <a:spcBef>
                <a:spcPts val="0"/>
              </a:spcBef>
              <a:spcAft>
                <a:spcPts val="0"/>
              </a:spcAft>
              <a:buClr>
                <a:schemeClr val="accent1"/>
              </a:buClr>
              <a:buSzPts val="11000"/>
              <a:buNone/>
              <a:defRPr sz="11000">
                <a:solidFill>
                  <a:schemeClr val="accent1"/>
                </a:solidFill>
              </a:defRPr>
            </a:lvl2pPr>
            <a:lvl3pPr lvl="2" rtl="0">
              <a:spcBef>
                <a:spcPts val="0"/>
              </a:spcBef>
              <a:spcAft>
                <a:spcPts val="0"/>
              </a:spcAft>
              <a:buClr>
                <a:schemeClr val="accent1"/>
              </a:buClr>
              <a:buSzPts val="11000"/>
              <a:buNone/>
              <a:defRPr sz="11000">
                <a:solidFill>
                  <a:schemeClr val="accent1"/>
                </a:solidFill>
              </a:defRPr>
            </a:lvl3pPr>
            <a:lvl4pPr lvl="3" rtl="0">
              <a:spcBef>
                <a:spcPts val="0"/>
              </a:spcBef>
              <a:spcAft>
                <a:spcPts val="0"/>
              </a:spcAft>
              <a:buClr>
                <a:schemeClr val="accent1"/>
              </a:buClr>
              <a:buSzPts val="11000"/>
              <a:buNone/>
              <a:defRPr sz="11000">
                <a:solidFill>
                  <a:schemeClr val="accent1"/>
                </a:solidFill>
              </a:defRPr>
            </a:lvl4pPr>
            <a:lvl5pPr lvl="4" rtl="0">
              <a:spcBef>
                <a:spcPts val="0"/>
              </a:spcBef>
              <a:spcAft>
                <a:spcPts val="0"/>
              </a:spcAft>
              <a:buClr>
                <a:schemeClr val="accent1"/>
              </a:buClr>
              <a:buSzPts val="11000"/>
              <a:buNone/>
              <a:defRPr sz="11000">
                <a:solidFill>
                  <a:schemeClr val="accent1"/>
                </a:solidFill>
              </a:defRPr>
            </a:lvl5pPr>
            <a:lvl6pPr lvl="5" rtl="0">
              <a:spcBef>
                <a:spcPts val="0"/>
              </a:spcBef>
              <a:spcAft>
                <a:spcPts val="0"/>
              </a:spcAft>
              <a:buClr>
                <a:schemeClr val="accent1"/>
              </a:buClr>
              <a:buSzPts val="11000"/>
              <a:buNone/>
              <a:defRPr sz="11000">
                <a:solidFill>
                  <a:schemeClr val="accent1"/>
                </a:solidFill>
              </a:defRPr>
            </a:lvl6pPr>
            <a:lvl7pPr lvl="6" rtl="0">
              <a:spcBef>
                <a:spcPts val="0"/>
              </a:spcBef>
              <a:spcAft>
                <a:spcPts val="0"/>
              </a:spcAft>
              <a:buClr>
                <a:schemeClr val="accent1"/>
              </a:buClr>
              <a:buSzPts val="11000"/>
              <a:buNone/>
              <a:defRPr sz="11000">
                <a:solidFill>
                  <a:schemeClr val="accent1"/>
                </a:solidFill>
              </a:defRPr>
            </a:lvl7pPr>
            <a:lvl8pPr lvl="7" rtl="0">
              <a:spcBef>
                <a:spcPts val="0"/>
              </a:spcBef>
              <a:spcAft>
                <a:spcPts val="0"/>
              </a:spcAft>
              <a:buClr>
                <a:schemeClr val="accent1"/>
              </a:buClr>
              <a:buSzPts val="11000"/>
              <a:buNone/>
              <a:defRPr sz="11000">
                <a:solidFill>
                  <a:schemeClr val="accent1"/>
                </a:solidFill>
              </a:defRPr>
            </a:lvl8pPr>
            <a:lvl9pPr lvl="8" rtl="0">
              <a:spcBef>
                <a:spcPts val="0"/>
              </a:spcBef>
              <a:spcAft>
                <a:spcPts val="0"/>
              </a:spcAft>
              <a:buClr>
                <a:schemeClr val="accent1"/>
              </a:buClr>
              <a:buSzPts val="11000"/>
              <a:buNone/>
              <a:defRPr sz="11000">
                <a:solidFill>
                  <a:schemeClr val="accent1"/>
                </a:solidFill>
              </a:defRPr>
            </a:lvl9pPr>
          </a:lstStyle>
          <a:p>
            <a:r>
              <a:t>xx%</a:t>
            </a:r>
          </a:p>
        </p:txBody>
      </p:sp>
      <p:sp>
        <p:nvSpPr>
          <p:cNvPr id="504" name="Google Shape;504;p64"/>
          <p:cNvSpPr txBox="1"/>
          <p:nvPr>
            <p:ph idx="1" type="body"/>
          </p:nvPr>
        </p:nvSpPr>
        <p:spPr>
          <a:xfrm>
            <a:off x="3685900" y="2927925"/>
            <a:ext cx="5090700" cy="1753500"/>
          </a:xfrm>
          <a:prstGeom prst="rect">
            <a:avLst/>
          </a:prstGeom>
        </p:spPr>
        <p:txBody>
          <a:bodyPr anchorCtr="0" anchor="t" bIns="0" lIns="0" spcFirstLastPara="1" rIns="0" wrap="square" tIns="0">
            <a:noAutofit/>
          </a:bodyPr>
          <a:lstStyle>
            <a:lvl1pPr indent="-330200" lvl="0" marL="457200" rtl="0">
              <a:spcBef>
                <a:spcPts val="0"/>
              </a:spcBef>
              <a:spcAft>
                <a:spcPts val="0"/>
              </a:spcAft>
              <a:buSzPts val="1600"/>
              <a:buChar char="●"/>
              <a:defRPr sz="1600"/>
            </a:lvl1pPr>
            <a:lvl2pPr indent="-330200" lvl="1" marL="914400" rtl="0">
              <a:spcBef>
                <a:spcPts val="1000"/>
              </a:spcBef>
              <a:spcAft>
                <a:spcPts val="0"/>
              </a:spcAft>
              <a:buSzPts val="1600"/>
              <a:buChar char="●"/>
              <a:defRPr/>
            </a:lvl2pPr>
            <a:lvl3pPr indent="-330200" lvl="2" marL="1371600" rtl="0">
              <a:spcBef>
                <a:spcPts val="1000"/>
              </a:spcBef>
              <a:spcAft>
                <a:spcPts val="0"/>
              </a:spcAft>
              <a:buSzPts val="1600"/>
              <a:buChar char="●"/>
              <a:defRPr/>
            </a:lvl3pPr>
            <a:lvl4pPr indent="-330200" lvl="3" marL="1828800" rtl="0">
              <a:spcBef>
                <a:spcPts val="1000"/>
              </a:spcBef>
              <a:spcAft>
                <a:spcPts val="0"/>
              </a:spcAft>
              <a:buSzPts val="1600"/>
              <a:buChar char="●"/>
              <a:defRPr/>
            </a:lvl4pPr>
            <a:lvl5pPr indent="-330200" lvl="4" marL="2286000" rtl="0">
              <a:spcBef>
                <a:spcPts val="1000"/>
              </a:spcBef>
              <a:spcAft>
                <a:spcPts val="0"/>
              </a:spcAft>
              <a:buSzPts val="1600"/>
              <a:buChar char="●"/>
              <a:defRPr/>
            </a:lvl5pPr>
            <a:lvl6pPr indent="-330200" lvl="5" marL="2743200" rtl="0">
              <a:spcBef>
                <a:spcPts val="1000"/>
              </a:spcBef>
              <a:spcAft>
                <a:spcPts val="0"/>
              </a:spcAft>
              <a:buSzPts val="1600"/>
              <a:buChar char="●"/>
              <a:defRPr/>
            </a:lvl6pPr>
            <a:lvl7pPr indent="-330200" lvl="6" marL="3200400" rtl="0">
              <a:spcBef>
                <a:spcPts val="1000"/>
              </a:spcBef>
              <a:spcAft>
                <a:spcPts val="0"/>
              </a:spcAft>
              <a:buSzPts val="1600"/>
              <a:buChar char="●"/>
              <a:defRPr/>
            </a:lvl7pPr>
            <a:lvl8pPr indent="-330200" lvl="7" marL="3657600" rtl="0">
              <a:spcBef>
                <a:spcPts val="1000"/>
              </a:spcBef>
              <a:spcAft>
                <a:spcPts val="0"/>
              </a:spcAft>
              <a:buSzPts val="1600"/>
              <a:buChar char="●"/>
              <a:defRPr/>
            </a:lvl8pPr>
            <a:lvl9pPr indent="-330200" lvl="8" marL="4114800" rtl="0">
              <a:spcBef>
                <a:spcPts val="1000"/>
              </a:spcBef>
              <a:spcAft>
                <a:spcPts val="1000"/>
              </a:spcAft>
              <a:buSzPts val="1600"/>
              <a:buChar char="●"/>
              <a:defRPr/>
            </a:lvl9pPr>
          </a:lstStyle>
          <a:p/>
        </p:txBody>
      </p:sp>
      <p:sp>
        <p:nvSpPr>
          <p:cNvPr id="505" name="Google Shape;505;p64"/>
          <p:cNvSpPr txBox="1"/>
          <p:nvPr>
            <p:ph idx="2" type="subTitle"/>
          </p:nvPr>
        </p:nvSpPr>
        <p:spPr>
          <a:xfrm>
            <a:off x="3683550" y="2473350"/>
            <a:ext cx="5090700" cy="321000"/>
          </a:xfrm>
          <a:prstGeom prst="rect">
            <a:avLst/>
          </a:prstGeom>
        </p:spPr>
        <p:txBody>
          <a:bodyPr anchorCtr="0" anchor="t" bIns="0" lIns="0" spcFirstLastPara="1" rIns="0" wrap="square" tIns="0">
            <a:noAutofit/>
          </a:bodyPr>
          <a:lstStyle>
            <a:lvl1pPr lvl="0" rtl="0">
              <a:spcBef>
                <a:spcPts val="0"/>
              </a:spcBef>
              <a:spcAft>
                <a:spcPts val="0"/>
              </a:spcAft>
              <a:buSzPts val="1600"/>
              <a:buNone/>
              <a:defRPr b="1">
                <a:solidFill>
                  <a:schemeClr val="accent1"/>
                </a:solidFill>
              </a:defRPr>
            </a:lvl1pPr>
            <a:lvl2pPr lvl="1" rtl="0">
              <a:spcBef>
                <a:spcPts val="1000"/>
              </a:spcBef>
              <a:spcAft>
                <a:spcPts val="0"/>
              </a:spcAft>
              <a:buSzPts val="1600"/>
              <a:buNone/>
              <a:defRPr b="1">
                <a:solidFill>
                  <a:schemeClr val="accent1"/>
                </a:solidFill>
              </a:defRPr>
            </a:lvl2pPr>
            <a:lvl3pPr lvl="2" rtl="0">
              <a:spcBef>
                <a:spcPts val="1000"/>
              </a:spcBef>
              <a:spcAft>
                <a:spcPts val="0"/>
              </a:spcAft>
              <a:buSzPts val="1600"/>
              <a:buNone/>
              <a:defRPr b="1">
                <a:solidFill>
                  <a:schemeClr val="accent1"/>
                </a:solidFill>
              </a:defRPr>
            </a:lvl3pPr>
            <a:lvl4pPr lvl="3" rtl="0">
              <a:spcBef>
                <a:spcPts val="1000"/>
              </a:spcBef>
              <a:spcAft>
                <a:spcPts val="0"/>
              </a:spcAft>
              <a:buSzPts val="1600"/>
              <a:buNone/>
              <a:defRPr b="1">
                <a:solidFill>
                  <a:schemeClr val="accent1"/>
                </a:solidFill>
              </a:defRPr>
            </a:lvl4pPr>
            <a:lvl5pPr lvl="4" rtl="0">
              <a:spcBef>
                <a:spcPts val="1000"/>
              </a:spcBef>
              <a:spcAft>
                <a:spcPts val="0"/>
              </a:spcAft>
              <a:buSzPts val="1600"/>
              <a:buNone/>
              <a:defRPr b="1">
                <a:solidFill>
                  <a:schemeClr val="accent1"/>
                </a:solidFill>
              </a:defRPr>
            </a:lvl5pPr>
            <a:lvl6pPr lvl="5" rtl="0">
              <a:spcBef>
                <a:spcPts val="1000"/>
              </a:spcBef>
              <a:spcAft>
                <a:spcPts val="0"/>
              </a:spcAft>
              <a:buSzPts val="1600"/>
              <a:buNone/>
              <a:defRPr b="1">
                <a:solidFill>
                  <a:schemeClr val="accent1"/>
                </a:solidFill>
              </a:defRPr>
            </a:lvl6pPr>
            <a:lvl7pPr lvl="6" rtl="0">
              <a:spcBef>
                <a:spcPts val="1000"/>
              </a:spcBef>
              <a:spcAft>
                <a:spcPts val="0"/>
              </a:spcAft>
              <a:buSzPts val="1600"/>
              <a:buNone/>
              <a:defRPr b="1">
                <a:solidFill>
                  <a:schemeClr val="accent1"/>
                </a:solidFill>
              </a:defRPr>
            </a:lvl7pPr>
            <a:lvl8pPr lvl="7" rtl="0">
              <a:spcBef>
                <a:spcPts val="1000"/>
              </a:spcBef>
              <a:spcAft>
                <a:spcPts val="0"/>
              </a:spcAft>
              <a:buSzPts val="1600"/>
              <a:buNone/>
              <a:defRPr b="1">
                <a:solidFill>
                  <a:schemeClr val="accent1"/>
                </a:solidFill>
              </a:defRPr>
            </a:lvl8pPr>
            <a:lvl9pPr lvl="8" rtl="0">
              <a:spcBef>
                <a:spcPts val="1000"/>
              </a:spcBef>
              <a:spcAft>
                <a:spcPts val="1000"/>
              </a:spcAft>
              <a:buSzPts val="1600"/>
              <a:buNone/>
              <a:defRPr b="1">
                <a:solidFill>
                  <a:schemeClr val="accent1"/>
                </a:solidFill>
              </a:defRPr>
            </a:lvl9pPr>
          </a:lstStyle>
          <a:p/>
        </p:txBody>
      </p:sp>
      <p:sp>
        <p:nvSpPr>
          <p:cNvPr id="506" name="Google Shape;506;p64"/>
          <p:cNvSpPr txBox="1"/>
          <p:nvPr>
            <p:ph idx="3" type="subTitle"/>
          </p:nvPr>
        </p:nvSpPr>
        <p:spPr>
          <a:xfrm>
            <a:off x="3685900" y="4870025"/>
            <a:ext cx="4497300" cy="182100"/>
          </a:xfrm>
          <a:prstGeom prst="rect">
            <a:avLst/>
          </a:prstGeom>
        </p:spPr>
        <p:txBody>
          <a:bodyPr anchorCtr="0" anchor="t" bIns="0" lIns="0" spcFirstLastPara="1" rIns="0" wrap="square" tIns="0">
            <a:noAutofit/>
          </a:bodyPr>
          <a:lstStyle>
            <a:lvl1pPr lvl="0" rtl="0">
              <a:spcBef>
                <a:spcPts val="0"/>
              </a:spcBef>
              <a:spcAft>
                <a:spcPts val="0"/>
              </a:spcAft>
              <a:buClr>
                <a:srgbClr val="9E9E9E"/>
              </a:buClr>
              <a:buSzPts val="1000"/>
              <a:buNone/>
              <a:defRPr sz="1000">
                <a:solidFill>
                  <a:srgbClr val="9E9E9E"/>
                </a:solidFill>
              </a:defRPr>
            </a:lvl1pPr>
            <a:lvl2pPr lvl="1" rtl="0">
              <a:spcBef>
                <a:spcPts val="1000"/>
              </a:spcBef>
              <a:spcAft>
                <a:spcPts val="0"/>
              </a:spcAft>
              <a:buSzPts val="1600"/>
              <a:buNone/>
              <a:defRPr/>
            </a:lvl2pPr>
            <a:lvl3pPr lvl="2" rtl="0">
              <a:spcBef>
                <a:spcPts val="1000"/>
              </a:spcBef>
              <a:spcAft>
                <a:spcPts val="0"/>
              </a:spcAft>
              <a:buSzPts val="1600"/>
              <a:buNone/>
              <a:defRPr/>
            </a:lvl3pPr>
            <a:lvl4pPr lvl="3" rtl="0">
              <a:spcBef>
                <a:spcPts val="1000"/>
              </a:spcBef>
              <a:spcAft>
                <a:spcPts val="0"/>
              </a:spcAft>
              <a:buSzPts val="1600"/>
              <a:buNone/>
              <a:defRPr/>
            </a:lvl4pPr>
            <a:lvl5pPr lvl="4" rtl="0">
              <a:spcBef>
                <a:spcPts val="1000"/>
              </a:spcBef>
              <a:spcAft>
                <a:spcPts val="0"/>
              </a:spcAft>
              <a:buSzPts val="1600"/>
              <a:buNone/>
              <a:defRPr/>
            </a:lvl5pPr>
            <a:lvl6pPr lvl="5" rtl="0">
              <a:spcBef>
                <a:spcPts val="1000"/>
              </a:spcBef>
              <a:spcAft>
                <a:spcPts val="0"/>
              </a:spcAft>
              <a:buSzPts val="1600"/>
              <a:buNone/>
              <a:defRPr/>
            </a:lvl6pPr>
            <a:lvl7pPr lvl="6" rtl="0">
              <a:spcBef>
                <a:spcPts val="1000"/>
              </a:spcBef>
              <a:spcAft>
                <a:spcPts val="0"/>
              </a:spcAft>
              <a:buSzPts val="1600"/>
              <a:buNone/>
              <a:defRPr/>
            </a:lvl7pPr>
            <a:lvl8pPr lvl="7" rtl="0">
              <a:spcBef>
                <a:spcPts val="1000"/>
              </a:spcBef>
              <a:spcAft>
                <a:spcPts val="0"/>
              </a:spcAft>
              <a:buSzPts val="1600"/>
              <a:buNone/>
              <a:defRPr/>
            </a:lvl8pPr>
            <a:lvl9pPr lvl="8" rtl="0">
              <a:spcBef>
                <a:spcPts val="1000"/>
              </a:spcBef>
              <a:spcAft>
                <a:spcPts val="1000"/>
              </a:spcAft>
              <a:buSzPts val="1600"/>
              <a:buNone/>
              <a:defRPr/>
            </a:lvl9pPr>
          </a:lstStyle>
          <a:p/>
        </p:txBody>
      </p:sp>
      <p:sp>
        <p:nvSpPr>
          <p:cNvPr id="507" name="Google Shape;507;p64"/>
          <p:cNvSpPr txBox="1"/>
          <p:nvPr>
            <p:ph idx="4" type="title"/>
          </p:nvPr>
        </p:nvSpPr>
        <p:spPr>
          <a:xfrm>
            <a:off x="431725" y="368825"/>
            <a:ext cx="2361000" cy="1605000"/>
          </a:xfrm>
          <a:prstGeom prst="rect">
            <a:avLst/>
          </a:prstGeom>
        </p:spPr>
        <p:txBody>
          <a:bodyPr anchorCtr="0" anchor="t" bIns="0" lIns="0" spcFirstLastPara="1" rIns="0" wrap="square" tIns="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_2 big numbers">
  <p:cSld name="BIG_NUMBER_2_3">
    <p:spTree>
      <p:nvGrpSpPr>
        <p:cNvPr id="508" name="Shape 508"/>
        <p:cNvGrpSpPr/>
        <p:nvPr/>
      </p:nvGrpSpPr>
      <p:grpSpPr>
        <a:xfrm>
          <a:off x="0" y="0"/>
          <a:ext cx="0" cy="0"/>
          <a:chOff x="0" y="0"/>
          <a:chExt cx="0" cy="0"/>
        </a:xfrm>
      </p:grpSpPr>
      <p:sp>
        <p:nvSpPr>
          <p:cNvPr id="509" name="Google Shape;509;p65"/>
          <p:cNvSpPr txBox="1"/>
          <p:nvPr>
            <p:ph idx="12" type="sldNum"/>
          </p:nvPr>
        </p:nvSpPr>
        <p:spPr>
          <a:xfrm>
            <a:off x="8320058" y="47394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510" name="Google Shape;510;p65"/>
          <p:cNvSpPr txBox="1"/>
          <p:nvPr>
            <p:ph hasCustomPrompt="1" type="title"/>
          </p:nvPr>
        </p:nvSpPr>
        <p:spPr>
          <a:xfrm>
            <a:off x="431725" y="1842050"/>
            <a:ext cx="3902400" cy="1803300"/>
          </a:xfrm>
          <a:prstGeom prst="rect">
            <a:avLst/>
          </a:prstGeom>
        </p:spPr>
        <p:txBody>
          <a:bodyPr anchorCtr="0" anchor="t" bIns="0" lIns="0" spcFirstLastPara="1" rIns="0" wrap="square" tIns="0">
            <a:noAutofit/>
          </a:bodyPr>
          <a:lstStyle>
            <a:lvl1pPr lvl="0" rtl="0" algn="ctr">
              <a:spcBef>
                <a:spcPts val="0"/>
              </a:spcBef>
              <a:spcAft>
                <a:spcPts val="0"/>
              </a:spcAft>
              <a:buClr>
                <a:schemeClr val="accent1"/>
              </a:buClr>
              <a:buSzPts val="11000"/>
              <a:buNone/>
              <a:defRPr sz="11000">
                <a:solidFill>
                  <a:schemeClr val="accent1"/>
                </a:solidFill>
              </a:defRPr>
            </a:lvl1pPr>
            <a:lvl2pPr lvl="1" rtl="0" algn="ctr">
              <a:spcBef>
                <a:spcPts val="0"/>
              </a:spcBef>
              <a:spcAft>
                <a:spcPts val="0"/>
              </a:spcAft>
              <a:buClr>
                <a:schemeClr val="accent1"/>
              </a:buClr>
              <a:buSzPts val="11000"/>
              <a:buNone/>
              <a:defRPr sz="11000">
                <a:solidFill>
                  <a:schemeClr val="accent1"/>
                </a:solidFill>
              </a:defRPr>
            </a:lvl2pPr>
            <a:lvl3pPr lvl="2" rtl="0" algn="ctr">
              <a:spcBef>
                <a:spcPts val="0"/>
              </a:spcBef>
              <a:spcAft>
                <a:spcPts val="0"/>
              </a:spcAft>
              <a:buClr>
                <a:schemeClr val="accent1"/>
              </a:buClr>
              <a:buSzPts val="11000"/>
              <a:buNone/>
              <a:defRPr sz="11000">
                <a:solidFill>
                  <a:schemeClr val="accent1"/>
                </a:solidFill>
              </a:defRPr>
            </a:lvl3pPr>
            <a:lvl4pPr lvl="3" rtl="0" algn="ctr">
              <a:spcBef>
                <a:spcPts val="0"/>
              </a:spcBef>
              <a:spcAft>
                <a:spcPts val="0"/>
              </a:spcAft>
              <a:buClr>
                <a:schemeClr val="accent1"/>
              </a:buClr>
              <a:buSzPts val="11000"/>
              <a:buNone/>
              <a:defRPr sz="11000">
                <a:solidFill>
                  <a:schemeClr val="accent1"/>
                </a:solidFill>
              </a:defRPr>
            </a:lvl4pPr>
            <a:lvl5pPr lvl="4" rtl="0" algn="ctr">
              <a:spcBef>
                <a:spcPts val="0"/>
              </a:spcBef>
              <a:spcAft>
                <a:spcPts val="0"/>
              </a:spcAft>
              <a:buClr>
                <a:schemeClr val="accent1"/>
              </a:buClr>
              <a:buSzPts val="11000"/>
              <a:buNone/>
              <a:defRPr sz="11000">
                <a:solidFill>
                  <a:schemeClr val="accent1"/>
                </a:solidFill>
              </a:defRPr>
            </a:lvl5pPr>
            <a:lvl6pPr lvl="5" rtl="0" algn="ctr">
              <a:spcBef>
                <a:spcPts val="0"/>
              </a:spcBef>
              <a:spcAft>
                <a:spcPts val="0"/>
              </a:spcAft>
              <a:buClr>
                <a:schemeClr val="accent1"/>
              </a:buClr>
              <a:buSzPts val="11000"/>
              <a:buNone/>
              <a:defRPr sz="11000">
                <a:solidFill>
                  <a:schemeClr val="accent1"/>
                </a:solidFill>
              </a:defRPr>
            </a:lvl6pPr>
            <a:lvl7pPr lvl="6" rtl="0" algn="ctr">
              <a:spcBef>
                <a:spcPts val="0"/>
              </a:spcBef>
              <a:spcAft>
                <a:spcPts val="0"/>
              </a:spcAft>
              <a:buClr>
                <a:schemeClr val="accent1"/>
              </a:buClr>
              <a:buSzPts val="11000"/>
              <a:buNone/>
              <a:defRPr sz="11000">
                <a:solidFill>
                  <a:schemeClr val="accent1"/>
                </a:solidFill>
              </a:defRPr>
            </a:lvl7pPr>
            <a:lvl8pPr lvl="7" rtl="0" algn="ctr">
              <a:spcBef>
                <a:spcPts val="0"/>
              </a:spcBef>
              <a:spcAft>
                <a:spcPts val="0"/>
              </a:spcAft>
              <a:buClr>
                <a:schemeClr val="accent1"/>
              </a:buClr>
              <a:buSzPts val="11000"/>
              <a:buNone/>
              <a:defRPr sz="11000">
                <a:solidFill>
                  <a:schemeClr val="accent1"/>
                </a:solidFill>
              </a:defRPr>
            </a:lvl8pPr>
            <a:lvl9pPr lvl="8" rtl="0" algn="ctr">
              <a:spcBef>
                <a:spcPts val="0"/>
              </a:spcBef>
              <a:spcAft>
                <a:spcPts val="0"/>
              </a:spcAft>
              <a:buClr>
                <a:schemeClr val="accent1"/>
              </a:buClr>
              <a:buSzPts val="11000"/>
              <a:buNone/>
              <a:defRPr sz="11000">
                <a:solidFill>
                  <a:schemeClr val="accent1"/>
                </a:solidFill>
              </a:defRPr>
            </a:lvl9pPr>
          </a:lstStyle>
          <a:p>
            <a:r>
              <a:t>xx%</a:t>
            </a:r>
          </a:p>
        </p:txBody>
      </p:sp>
      <p:sp>
        <p:nvSpPr>
          <p:cNvPr id="511" name="Google Shape;511;p65"/>
          <p:cNvSpPr txBox="1"/>
          <p:nvPr>
            <p:ph idx="1" type="subTitle"/>
          </p:nvPr>
        </p:nvSpPr>
        <p:spPr>
          <a:xfrm>
            <a:off x="1996375" y="4870025"/>
            <a:ext cx="6186900" cy="182100"/>
          </a:xfrm>
          <a:prstGeom prst="rect">
            <a:avLst/>
          </a:prstGeom>
        </p:spPr>
        <p:txBody>
          <a:bodyPr anchorCtr="0" anchor="t" bIns="0" lIns="0" spcFirstLastPara="1" rIns="0" wrap="square" tIns="0">
            <a:noAutofit/>
          </a:bodyPr>
          <a:lstStyle>
            <a:lvl1pPr lvl="0" rtl="0">
              <a:spcBef>
                <a:spcPts val="0"/>
              </a:spcBef>
              <a:spcAft>
                <a:spcPts val="0"/>
              </a:spcAft>
              <a:buClr>
                <a:srgbClr val="9E9E9E"/>
              </a:buClr>
              <a:buSzPts val="1000"/>
              <a:buNone/>
              <a:defRPr sz="1000">
                <a:solidFill>
                  <a:srgbClr val="9E9E9E"/>
                </a:solidFill>
              </a:defRPr>
            </a:lvl1pPr>
            <a:lvl2pPr lvl="1" rtl="0">
              <a:spcBef>
                <a:spcPts val="1000"/>
              </a:spcBef>
              <a:spcAft>
                <a:spcPts val="0"/>
              </a:spcAft>
              <a:buSzPts val="1600"/>
              <a:buNone/>
              <a:defRPr/>
            </a:lvl2pPr>
            <a:lvl3pPr lvl="2" rtl="0">
              <a:spcBef>
                <a:spcPts val="1000"/>
              </a:spcBef>
              <a:spcAft>
                <a:spcPts val="0"/>
              </a:spcAft>
              <a:buSzPts val="1600"/>
              <a:buNone/>
              <a:defRPr/>
            </a:lvl3pPr>
            <a:lvl4pPr lvl="3" rtl="0">
              <a:spcBef>
                <a:spcPts val="1000"/>
              </a:spcBef>
              <a:spcAft>
                <a:spcPts val="0"/>
              </a:spcAft>
              <a:buSzPts val="1600"/>
              <a:buNone/>
              <a:defRPr/>
            </a:lvl4pPr>
            <a:lvl5pPr lvl="4" rtl="0">
              <a:spcBef>
                <a:spcPts val="1000"/>
              </a:spcBef>
              <a:spcAft>
                <a:spcPts val="0"/>
              </a:spcAft>
              <a:buSzPts val="1600"/>
              <a:buNone/>
              <a:defRPr/>
            </a:lvl5pPr>
            <a:lvl6pPr lvl="5" rtl="0">
              <a:spcBef>
                <a:spcPts val="1000"/>
              </a:spcBef>
              <a:spcAft>
                <a:spcPts val="0"/>
              </a:spcAft>
              <a:buSzPts val="1600"/>
              <a:buNone/>
              <a:defRPr/>
            </a:lvl6pPr>
            <a:lvl7pPr lvl="6" rtl="0">
              <a:spcBef>
                <a:spcPts val="1000"/>
              </a:spcBef>
              <a:spcAft>
                <a:spcPts val="0"/>
              </a:spcAft>
              <a:buSzPts val="1600"/>
              <a:buNone/>
              <a:defRPr/>
            </a:lvl7pPr>
            <a:lvl8pPr lvl="7" rtl="0">
              <a:spcBef>
                <a:spcPts val="1000"/>
              </a:spcBef>
              <a:spcAft>
                <a:spcPts val="0"/>
              </a:spcAft>
              <a:buSzPts val="1600"/>
              <a:buNone/>
              <a:defRPr/>
            </a:lvl8pPr>
            <a:lvl9pPr lvl="8" rtl="0">
              <a:spcBef>
                <a:spcPts val="1000"/>
              </a:spcBef>
              <a:spcAft>
                <a:spcPts val="1000"/>
              </a:spcAft>
              <a:buSzPts val="1600"/>
              <a:buNone/>
              <a:defRPr/>
            </a:lvl9pPr>
          </a:lstStyle>
          <a:p/>
        </p:txBody>
      </p:sp>
      <p:sp>
        <p:nvSpPr>
          <p:cNvPr id="512" name="Google Shape;512;p65"/>
          <p:cNvSpPr txBox="1"/>
          <p:nvPr>
            <p:ph hasCustomPrompt="1" idx="2" type="title"/>
          </p:nvPr>
        </p:nvSpPr>
        <p:spPr>
          <a:xfrm>
            <a:off x="4749900" y="1842050"/>
            <a:ext cx="3902400" cy="1803300"/>
          </a:xfrm>
          <a:prstGeom prst="rect">
            <a:avLst/>
          </a:prstGeom>
        </p:spPr>
        <p:txBody>
          <a:bodyPr anchorCtr="0" anchor="t" bIns="0" lIns="0" spcFirstLastPara="1" rIns="0" wrap="square" tIns="0">
            <a:noAutofit/>
          </a:bodyPr>
          <a:lstStyle>
            <a:lvl1pPr lvl="0" rtl="0" algn="ctr">
              <a:spcBef>
                <a:spcPts val="0"/>
              </a:spcBef>
              <a:spcAft>
                <a:spcPts val="0"/>
              </a:spcAft>
              <a:buClr>
                <a:schemeClr val="accent2"/>
              </a:buClr>
              <a:buSzPts val="11000"/>
              <a:buNone/>
              <a:defRPr sz="11000">
                <a:solidFill>
                  <a:schemeClr val="accent2"/>
                </a:solidFill>
              </a:defRPr>
            </a:lvl1pPr>
            <a:lvl2pPr lvl="1" rtl="0" algn="ctr">
              <a:spcBef>
                <a:spcPts val="0"/>
              </a:spcBef>
              <a:spcAft>
                <a:spcPts val="0"/>
              </a:spcAft>
              <a:buClr>
                <a:schemeClr val="accent2"/>
              </a:buClr>
              <a:buSzPts val="11000"/>
              <a:buNone/>
              <a:defRPr sz="11000">
                <a:solidFill>
                  <a:schemeClr val="accent2"/>
                </a:solidFill>
              </a:defRPr>
            </a:lvl2pPr>
            <a:lvl3pPr lvl="2" rtl="0" algn="ctr">
              <a:spcBef>
                <a:spcPts val="0"/>
              </a:spcBef>
              <a:spcAft>
                <a:spcPts val="0"/>
              </a:spcAft>
              <a:buClr>
                <a:schemeClr val="accent2"/>
              </a:buClr>
              <a:buSzPts val="11000"/>
              <a:buNone/>
              <a:defRPr sz="11000">
                <a:solidFill>
                  <a:schemeClr val="accent2"/>
                </a:solidFill>
              </a:defRPr>
            </a:lvl3pPr>
            <a:lvl4pPr lvl="3" rtl="0" algn="ctr">
              <a:spcBef>
                <a:spcPts val="0"/>
              </a:spcBef>
              <a:spcAft>
                <a:spcPts val="0"/>
              </a:spcAft>
              <a:buClr>
                <a:schemeClr val="accent2"/>
              </a:buClr>
              <a:buSzPts val="11000"/>
              <a:buNone/>
              <a:defRPr sz="11000">
                <a:solidFill>
                  <a:schemeClr val="accent2"/>
                </a:solidFill>
              </a:defRPr>
            </a:lvl4pPr>
            <a:lvl5pPr lvl="4" rtl="0" algn="ctr">
              <a:spcBef>
                <a:spcPts val="0"/>
              </a:spcBef>
              <a:spcAft>
                <a:spcPts val="0"/>
              </a:spcAft>
              <a:buClr>
                <a:schemeClr val="accent2"/>
              </a:buClr>
              <a:buSzPts val="11000"/>
              <a:buNone/>
              <a:defRPr sz="11000">
                <a:solidFill>
                  <a:schemeClr val="accent2"/>
                </a:solidFill>
              </a:defRPr>
            </a:lvl5pPr>
            <a:lvl6pPr lvl="5" rtl="0" algn="ctr">
              <a:spcBef>
                <a:spcPts val="0"/>
              </a:spcBef>
              <a:spcAft>
                <a:spcPts val="0"/>
              </a:spcAft>
              <a:buClr>
                <a:schemeClr val="accent2"/>
              </a:buClr>
              <a:buSzPts val="11000"/>
              <a:buNone/>
              <a:defRPr sz="11000">
                <a:solidFill>
                  <a:schemeClr val="accent2"/>
                </a:solidFill>
              </a:defRPr>
            </a:lvl6pPr>
            <a:lvl7pPr lvl="6" rtl="0" algn="ctr">
              <a:spcBef>
                <a:spcPts val="0"/>
              </a:spcBef>
              <a:spcAft>
                <a:spcPts val="0"/>
              </a:spcAft>
              <a:buClr>
                <a:schemeClr val="accent2"/>
              </a:buClr>
              <a:buSzPts val="11000"/>
              <a:buNone/>
              <a:defRPr sz="11000">
                <a:solidFill>
                  <a:schemeClr val="accent2"/>
                </a:solidFill>
              </a:defRPr>
            </a:lvl7pPr>
            <a:lvl8pPr lvl="7" rtl="0" algn="ctr">
              <a:spcBef>
                <a:spcPts val="0"/>
              </a:spcBef>
              <a:spcAft>
                <a:spcPts val="0"/>
              </a:spcAft>
              <a:buClr>
                <a:schemeClr val="accent2"/>
              </a:buClr>
              <a:buSzPts val="11000"/>
              <a:buNone/>
              <a:defRPr sz="11000">
                <a:solidFill>
                  <a:schemeClr val="accent2"/>
                </a:solidFill>
              </a:defRPr>
            </a:lvl8pPr>
            <a:lvl9pPr lvl="8" rtl="0" algn="ctr">
              <a:spcBef>
                <a:spcPts val="0"/>
              </a:spcBef>
              <a:spcAft>
                <a:spcPts val="0"/>
              </a:spcAft>
              <a:buClr>
                <a:schemeClr val="accent2"/>
              </a:buClr>
              <a:buSzPts val="11000"/>
              <a:buNone/>
              <a:defRPr sz="11000">
                <a:solidFill>
                  <a:schemeClr val="accent2"/>
                </a:solidFill>
              </a:defRPr>
            </a:lvl9pPr>
          </a:lstStyle>
          <a:p>
            <a:r>
              <a:t>xx%</a:t>
            </a:r>
          </a:p>
        </p:txBody>
      </p:sp>
      <p:sp>
        <p:nvSpPr>
          <p:cNvPr id="513" name="Google Shape;513;p65"/>
          <p:cNvSpPr txBox="1"/>
          <p:nvPr>
            <p:ph idx="3" type="title"/>
          </p:nvPr>
        </p:nvSpPr>
        <p:spPr>
          <a:xfrm>
            <a:off x="431725" y="368825"/>
            <a:ext cx="8280600" cy="572700"/>
          </a:xfrm>
          <a:prstGeom prst="rect">
            <a:avLst/>
          </a:prstGeom>
        </p:spPr>
        <p:txBody>
          <a:bodyPr anchorCtr="0" anchor="t" bIns="0" lIns="0" spcFirstLastPara="1" rIns="0" wrap="square" tIns="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_2 big numbers, subtitle">
  <p:cSld name="BIG_NUMBER_2_1_2">
    <p:spTree>
      <p:nvGrpSpPr>
        <p:cNvPr id="514" name="Shape 514"/>
        <p:cNvGrpSpPr/>
        <p:nvPr/>
      </p:nvGrpSpPr>
      <p:grpSpPr>
        <a:xfrm>
          <a:off x="0" y="0"/>
          <a:ext cx="0" cy="0"/>
          <a:chOff x="0" y="0"/>
          <a:chExt cx="0" cy="0"/>
        </a:xfrm>
      </p:grpSpPr>
      <p:sp>
        <p:nvSpPr>
          <p:cNvPr id="515" name="Google Shape;515;p66"/>
          <p:cNvSpPr txBox="1"/>
          <p:nvPr>
            <p:ph hasCustomPrompt="1" type="title"/>
          </p:nvPr>
        </p:nvSpPr>
        <p:spPr>
          <a:xfrm>
            <a:off x="431725" y="1613450"/>
            <a:ext cx="3902400" cy="1803300"/>
          </a:xfrm>
          <a:prstGeom prst="rect">
            <a:avLst/>
          </a:prstGeom>
        </p:spPr>
        <p:txBody>
          <a:bodyPr anchorCtr="0" anchor="t" bIns="0" lIns="0" spcFirstLastPara="1" rIns="0" wrap="square" tIns="0">
            <a:noAutofit/>
          </a:bodyPr>
          <a:lstStyle>
            <a:lvl1pPr lvl="0" rtl="0">
              <a:spcBef>
                <a:spcPts val="0"/>
              </a:spcBef>
              <a:spcAft>
                <a:spcPts val="0"/>
              </a:spcAft>
              <a:buClr>
                <a:schemeClr val="accent1"/>
              </a:buClr>
              <a:buSzPts val="11000"/>
              <a:buNone/>
              <a:defRPr sz="11000">
                <a:solidFill>
                  <a:schemeClr val="accent1"/>
                </a:solidFill>
              </a:defRPr>
            </a:lvl1pPr>
            <a:lvl2pPr lvl="1" rtl="0">
              <a:spcBef>
                <a:spcPts val="0"/>
              </a:spcBef>
              <a:spcAft>
                <a:spcPts val="0"/>
              </a:spcAft>
              <a:buClr>
                <a:schemeClr val="accent1"/>
              </a:buClr>
              <a:buSzPts val="11000"/>
              <a:buNone/>
              <a:defRPr sz="11000">
                <a:solidFill>
                  <a:schemeClr val="accent1"/>
                </a:solidFill>
              </a:defRPr>
            </a:lvl2pPr>
            <a:lvl3pPr lvl="2" rtl="0">
              <a:spcBef>
                <a:spcPts val="0"/>
              </a:spcBef>
              <a:spcAft>
                <a:spcPts val="0"/>
              </a:spcAft>
              <a:buClr>
                <a:schemeClr val="accent1"/>
              </a:buClr>
              <a:buSzPts val="11000"/>
              <a:buNone/>
              <a:defRPr sz="11000">
                <a:solidFill>
                  <a:schemeClr val="accent1"/>
                </a:solidFill>
              </a:defRPr>
            </a:lvl3pPr>
            <a:lvl4pPr lvl="3" rtl="0">
              <a:spcBef>
                <a:spcPts val="0"/>
              </a:spcBef>
              <a:spcAft>
                <a:spcPts val="0"/>
              </a:spcAft>
              <a:buClr>
                <a:schemeClr val="accent1"/>
              </a:buClr>
              <a:buSzPts val="11000"/>
              <a:buNone/>
              <a:defRPr sz="11000">
                <a:solidFill>
                  <a:schemeClr val="accent1"/>
                </a:solidFill>
              </a:defRPr>
            </a:lvl4pPr>
            <a:lvl5pPr lvl="4" rtl="0">
              <a:spcBef>
                <a:spcPts val="0"/>
              </a:spcBef>
              <a:spcAft>
                <a:spcPts val="0"/>
              </a:spcAft>
              <a:buClr>
                <a:schemeClr val="accent1"/>
              </a:buClr>
              <a:buSzPts val="11000"/>
              <a:buNone/>
              <a:defRPr sz="11000">
                <a:solidFill>
                  <a:schemeClr val="accent1"/>
                </a:solidFill>
              </a:defRPr>
            </a:lvl5pPr>
            <a:lvl6pPr lvl="5" rtl="0">
              <a:spcBef>
                <a:spcPts val="0"/>
              </a:spcBef>
              <a:spcAft>
                <a:spcPts val="0"/>
              </a:spcAft>
              <a:buClr>
                <a:schemeClr val="accent1"/>
              </a:buClr>
              <a:buSzPts val="11000"/>
              <a:buNone/>
              <a:defRPr sz="11000">
                <a:solidFill>
                  <a:schemeClr val="accent1"/>
                </a:solidFill>
              </a:defRPr>
            </a:lvl6pPr>
            <a:lvl7pPr lvl="6" rtl="0">
              <a:spcBef>
                <a:spcPts val="0"/>
              </a:spcBef>
              <a:spcAft>
                <a:spcPts val="0"/>
              </a:spcAft>
              <a:buClr>
                <a:schemeClr val="accent1"/>
              </a:buClr>
              <a:buSzPts val="11000"/>
              <a:buNone/>
              <a:defRPr sz="11000">
                <a:solidFill>
                  <a:schemeClr val="accent1"/>
                </a:solidFill>
              </a:defRPr>
            </a:lvl7pPr>
            <a:lvl8pPr lvl="7" rtl="0">
              <a:spcBef>
                <a:spcPts val="0"/>
              </a:spcBef>
              <a:spcAft>
                <a:spcPts val="0"/>
              </a:spcAft>
              <a:buClr>
                <a:schemeClr val="accent1"/>
              </a:buClr>
              <a:buSzPts val="11000"/>
              <a:buNone/>
              <a:defRPr sz="11000">
                <a:solidFill>
                  <a:schemeClr val="accent1"/>
                </a:solidFill>
              </a:defRPr>
            </a:lvl8pPr>
            <a:lvl9pPr lvl="8" rtl="0">
              <a:spcBef>
                <a:spcPts val="0"/>
              </a:spcBef>
              <a:spcAft>
                <a:spcPts val="0"/>
              </a:spcAft>
              <a:buClr>
                <a:schemeClr val="accent1"/>
              </a:buClr>
              <a:buSzPts val="11000"/>
              <a:buNone/>
              <a:defRPr sz="11000">
                <a:solidFill>
                  <a:schemeClr val="accent1"/>
                </a:solidFill>
              </a:defRPr>
            </a:lvl9pPr>
          </a:lstStyle>
          <a:p>
            <a:r>
              <a:t>xx%</a:t>
            </a:r>
          </a:p>
        </p:txBody>
      </p:sp>
      <p:sp>
        <p:nvSpPr>
          <p:cNvPr id="516" name="Google Shape;516;p66"/>
          <p:cNvSpPr txBox="1"/>
          <p:nvPr>
            <p:ph idx="12" type="sldNum"/>
          </p:nvPr>
        </p:nvSpPr>
        <p:spPr>
          <a:xfrm>
            <a:off x="8320058" y="47394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517" name="Google Shape;517;p66"/>
          <p:cNvSpPr txBox="1"/>
          <p:nvPr>
            <p:ph idx="1" type="subTitle"/>
          </p:nvPr>
        </p:nvSpPr>
        <p:spPr>
          <a:xfrm>
            <a:off x="431725" y="3496675"/>
            <a:ext cx="3867900" cy="664200"/>
          </a:xfrm>
          <a:prstGeom prst="rect">
            <a:avLst/>
          </a:prstGeom>
        </p:spPr>
        <p:txBody>
          <a:bodyPr anchorCtr="0" anchor="t" bIns="0" lIns="0" spcFirstLastPara="1" rIns="0" wrap="square" tIns="0">
            <a:noAutofit/>
          </a:bodyPr>
          <a:lstStyle>
            <a:lvl1pPr lvl="0" rtl="0">
              <a:spcBef>
                <a:spcPts val="0"/>
              </a:spcBef>
              <a:spcAft>
                <a:spcPts val="0"/>
              </a:spcAft>
              <a:buSzPts val="1600"/>
              <a:buNone/>
              <a:defRPr b="1"/>
            </a:lvl1pPr>
            <a:lvl2pPr lvl="1" rtl="0">
              <a:spcBef>
                <a:spcPts val="1000"/>
              </a:spcBef>
              <a:spcAft>
                <a:spcPts val="0"/>
              </a:spcAft>
              <a:buSzPts val="1600"/>
              <a:buNone/>
              <a:defRPr b="1"/>
            </a:lvl2pPr>
            <a:lvl3pPr lvl="2" rtl="0">
              <a:spcBef>
                <a:spcPts val="1000"/>
              </a:spcBef>
              <a:spcAft>
                <a:spcPts val="0"/>
              </a:spcAft>
              <a:buSzPts val="1600"/>
              <a:buNone/>
              <a:defRPr b="1"/>
            </a:lvl3pPr>
            <a:lvl4pPr lvl="3" rtl="0">
              <a:spcBef>
                <a:spcPts val="1000"/>
              </a:spcBef>
              <a:spcAft>
                <a:spcPts val="0"/>
              </a:spcAft>
              <a:buSzPts val="1600"/>
              <a:buNone/>
              <a:defRPr b="1"/>
            </a:lvl4pPr>
            <a:lvl5pPr lvl="4" rtl="0">
              <a:spcBef>
                <a:spcPts val="1000"/>
              </a:spcBef>
              <a:spcAft>
                <a:spcPts val="0"/>
              </a:spcAft>
              <a:buSzPts val="1600"/>
              <a:buNone/>
              <a:defRPr b="1"/>
            </a:lvl5pPr>
            <a:lvl6pPr lvl="5" rtl="0">
              <a:spcBef>
                <a:spcPts val="1000"/>
              </a:spcBef>
              <a:spcAft>
                <a:spcPts val="0"/>
              </a:spcAft>
              <a:buSzPts val="1600"/>
              <a:buNone/>
              <a:defRPr b="1"/>
            </a:lvl6pPr>
            <a:lvl7pPr lvl="6" rtl="0">
              <a:spcBef>
                <a:spcPts val="1000"/>
              </a:spcBef>
              <a:spcAft>
                <a:spcPts val="0"/>
              </a:spcAft>
              <a:buSzPts val="1600"/>
              <a:buNone/>
              <a:defRPr b="1"/>
            </a:lvl7pPr>
            <a:lvl8pPr lvl="7" rtl="0">
              <a:spcBef>
                <a:spcPts val="1000"/>
              </a:spcBef>
              <a:spcAft>
                <a:spcPts val="0"/>
              </a:spcAft>
              <a:buSzPts val="1600"/>
              <a:buNone/>
              <a:defRPr b="1"/>
            </a:lvl8pPr>
            <a:lvl9pPr lvl="8" rtl="0">
              <a:spcBef>
                <a:spcPts val="1000"/>
              </a:spcBef>
              <a:spcAft>
                <a:spcPts val="1000"/>
              </a:spcAft>
              <a:buSzPts val="1600"/>
              <a:buNone/>
              <a:defRPr b="1"/>
            </a:lvl9pPr>
          </a:lstStyle>
          <a:p/>
        </p:txBody>
      </p:sp>
      <p:sp>
        <p:nvSpPr>
          <p:cNvPr id="518" name="Google Shape;518;p66"/>
          <p:cNvSpPr txBox="1"/>
          <p:nvPr>
            <p:ph idx="2" type="subTitle"/>
          </p:nvPr>
        </p:nvSpPr>
        <p:spPr>
          <a:xfrm>
            <a:off x="4749900" y="3496675"/>
            <a:ext cx="3902400" cy="664200"/>
          </a:xfrm>
          <a:prstGeom prst="rect">
            <a:avLst/>
          </a:prstGeom>
        </p:spPr>
        <p:txBody>
          <a:bodyPr anchorCtr="0" anchor="t" bIns="0" lIns="0" spcFirstLastPara="1" rIns="0" wrap="square" tIns="0">
            <a:noAutofit/>
          </a:bodyPr>
          <a:lstStyle>
            <a:lvl1pPr lvl="0" rtl="0">
              <a:spcBef>
                <a:spcPts val="0"/>
              </a:spcBef>
              <a:spcAft>
                <a:spcPts val="0"/>
              </a:spcAft>
              <a:buSzPts val="1600"/>
              <a:buNone/>
              <a:defRPr b="1"/>
            </a:lvl1pPr>
            <a:lvl2pPr lvl="1" rtl="0">
              <a:spcBef>
                <a:spcPts val="1000"/>
              </a:spcBef>
              <a:spcAft>
                <a:spcPts val="0"/>
              </a:spcAft>
              <a:buSzPts val="1600"/>
              <a:buNone/>
              <a:defRPr b="1"/>
            </a:lvl2pPr>
            <a:lvl3pPr lvl="2" rtl="0">
              <a:spcBef>
                <a:spcPts val="1000"/>
              </a:spcBef>
              <a:spcAft>
                <a:spcPts val="0"/>
              </a:spcAft>
              <a:buSzPts val="1600"/>
              <a:buNone/>
              <a:defRPr b="1"/>
            </a:lvl3pPr>
            <a:lvl4pPr lvl="3" rtl="0">
              <a:spcBef>
                <a:spcPts val="1000"/>
              </a:spcBef>
              <a:spcAft>
                <a:spcPts val="0"/>
              </a:spcAft>
              <a:buSzPts val="1600"/>
              <a:buNone/>
              <a:defRPr b="1"/>
            </a:lvl4pPr>
            <a:lvl5pPr lvl="4" rtl="0">
              <a:spcBef>
                <a:spcPts val="1000"/>
              </a:spcBef>
              <a:spcAft>
                <a:spcPts val="0"/>
              </a:spcAft>
              <a:buSzPts val="1600"/>
              <a:buNone/>
              <a:defRPr b="1"/>
            </a:lvl5pPr>
            <a:lvl6pPr lvl="5" rtl="0">
              <a:spcBef>
                <a:spcPts val="1000"/>
              </a:spcBef>
              <a:spcAft>
                <a:spcPts val="0"/>
              </a:spcAft>
              <a:buSzPts val="1600"/>
              <a:buNone/>
              <a:defRPr b="1"/>
            </a:lvl6pPr>
            <a:lvl7pPr lvl="6" rtl="0">
              <a:spcBef>
                <a:spcPts val="1000"/>
              </a:spcBef>
              <a:spcAft>
                <a:spcPts val="0"/>
              </a:spcAft>
              <a:buSzPts val="1600"/>
              <a:buNone/>
              <a:defRPr b="1"/>
            </a:lvl7pPr>
            <a:lvl8pPr lvl="7" rtl="0">
              <a:spcBef>
                <a:spcPts val="1000"/>
              </a:spcBef>
              <a:spcAft>
                <a:spcPts val="0"/>
              </a:spcAft>
              <a:buSzPts val="1600"/>
              <a:buNone/>
              <a:defRPr b="1"/>
            </a:lvl8pPr>
            <a:lvl9pPr lvl="8" rtl="0">
              <a:spcBef>
                <a:spcPts val="1000"/>
              </a:spcBef>
              <a:spcAft>
                <a:spcPts val="1000"/>
              </a:spcAft>
              <a:buSzPts val="1600"/>
              <a:buNone/>
              <a:defRPr b="1"/>
            </a:lvl9pPr>
          </a:lstStyle>
          <a:p/>
        </p:txBody>
      </p:sp>
      <p:sp>
        <p:nvSpPr>
          <p:cNvPr id="519" name="Google Shape;519;p66"/>
          <p:cNvSpPr txBox="1"/>
          <p:nvPr>
            <p:ph idx="3" type="subTitle"/>
          </p:nvPr>
        </p:nvSpPr>
        <p:spPr>
          <a:xfrm>
            <a:off x="1996375" y="4870025"/>
            <a:ext cx="6186900" cy="182100"/>
          </a:xfrm>
          <a:prstGeom prst="rect">
            <a:avLst/>
          </a:prstGeom>
        </p:spPr>
        <p:txBody>
          <a:bodyPr anchorCtr="0" anchor="t" bIns="0" lIns="0" spcFirstLastPara="1" rIns="0" wrap="square" tIns="0">
            <a:noAutofit/>
          </a:bodyPr>
          <a:lstStyle>
            <a:lvl1pPr lvl="0" rtl="0">
              <a:spcBef>
                <a:spcPts val="0"/>
              </a:spcBef>
              <a:spcAft>
                <a:spcPts val="0"/>
              </a:spcAft>
              <a:buClr>
                <a:srgbClr val="9E9E9E"/>
              </a:buClr>
              <a:buSzPts val="1000"/>
              <a:buNone/>
              <a:defRPr sz="1000">
                <a:solidFill>
                  <a:srgbClr val="9E9E9E"/>
                </a:solidFill>
              </a:defRPr>
            </a:lvl1pPr>
            <a:lvl2pPr lvl="1" rtl="0">
              <a:spcBef>
                <a:spcPts val="1000"/>
              </a:spcBef>
              <a:spcAft>
                <a:spcPts val="0"/>
              </a:spcAft>
              <a:buSzPts val="1600"/>
              <a:buNone/>
              <a:defRPr/>
            </a:lvl2pPr>
            <a:lvl3pPr lvl="2" rtl="0">
              <a:spcBef>
                <a:spcPts val="1000"/>
              </a:spcBef>
              <a:spcAft>
                <a:spcPts val="0"/>
              </a:spcAft>
              <a:buSzPts val="1600"/>
              <a:buNone/>
              <a:defRPr/>
            </a:lvl3pPr>
            <a:lvl4pPr lvl="3" rtl="0">
              <a:spcBef>
                <a:spcPts val="1000"/>
              </a:spcBef>
              <a:spcAft>
                <a:spcPts val="0"/>
              </a:spcAft>
              <a:buSzPts val="1600"/>
              <a:buNone/>
              <a:defRPr/>
            </a:lvl4pPr>
            <a:lvl5pPr lvl="4" rtl="0">
              <a:spcBef>
                <a:spcPts val="1000"/>
              </a:spcBef>
              <a:spcAft>
                <a:spcPts val="0"/>
              </a:spcAft>
              <a:buSzPts val="1600"/>
              <a:buNone/>
              <a:defRPr/>
            </a:lvl5pPr>
            <a:lvl6pPr lvl="5" rtl="0">
              <a:spcBef>
                <a:spcPts val="1000"/>
              </a:spcBef>
              <a:spcAft>
                <a:spcPts val="0"/>
              </a:spcAft>
              <a:buSzPts val="1600"/>
              <a:buNone/>
              <a:defRPr/>
            </a:lvl6pPr>
            <a:lvl7pPr lvl="6" rtl="0">
              <a:spcBef>
                <a:spcPts val="1000"/>
              </a:spcBef>
              <a:spcAft>
                <a:spcPts val="0"/>
              </a:spcAft>
              <a:buSzPts val="1600"/>
              <a:buNone/>
              <a:defRPr/>
            </a:lvl7pPr>
            <a:lvl8pPr lvl="7" rtl="0">
              <a:spcBef>
                <a:spcPts val="1000"/>
              </a:spcBef>
              <a:spcAft>
                <a:spcPts val="0"/>
              </a:spcAft>
              <a:buSzPts val="1600"/>
              <a:buNone/>
              <a:defRPr/>
            </a:lvl8pPr>
            <a:lvl9pPr lvl="8" rtl="0">
              <a:spcBef>
                <a:spcPts val="1000"/>
              </a:spcBef>
              <a:spcAft>
                <a:spcPts val="1000"/>
              </a:spcAft>
              <a:buSzPts val="1600"/>
              <a:buNone/>
              <a:defRPr/>
            </a:lvl9pPr>
          </a:lstStyle>
          <a:p/>
        </p:txBody>
      </p:sp>
      <p:sp>
        <p:nvSpPr>
          <p:cNvPr id="520" name="Google Shape;520;p66"/>
          <p:cNvSpPr txBox="1"/>
          <p:nvPr>
            <p:ph idx="4" type="title"/>
          </p:nvPr>
        </p:nvSpPr>
        <p:spPr>
          <a:xfrm>
            <a:off x="431725" y="368825"/>
            <a:ext cx="8280600" cy="572700"/>
          </a:xfrm>
          <a:prstGeom prst="rect">
            <a:avLst/>
          </a:prstGeom>
        </p:spPr>
        <p:txBody>
          <a:bodyPr anchorCtr="0" anchor="t" bIns="0" lIns="0" spcFirstLastPara="1" rIns="0" wrap="square" tIns="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521" name="Google Shape;521;p66"/>
          <p:cNvSpPr txBox="1"/>
          <p:nvPr>
            <p:ph hasCustomPrompt="1" idx="5" type="title"/>
          </p:nvPr>
        </p:nvSpPr>
        <p:spPr>
          <a:xfrm>
            <a:off x="4749900" y="1613450"/>
            <a:ext cx="3902400" cy="1803300"/>
          </a:xfrm>
          <a:prstGeom prst="rect">
            <a:avLst/>
          </a:prstGeom>
        </p:spPr>
        <p:txBody>
          <a:bodyPr anchorCtr="0" anchor="t" bIns="0" lIns="0" spcFirstLastPara="1" rIns="0" wrap="square" tIns="0">
            <a:noAutofit/>
          </a:bodyPr>
          <a:lstStyle>
            <a:lvl1pPr lvl="0" rtl="0">
              <a:spcBef>
                <a:spcPts val="0"/>
              </a:spcBef>
              <a:spcAft>
                <a:spcPts val="0"/>
              </a:spcAft>
              <a:buClr>
                <a:schemeClr val="accent2"/>
              </a:buClr>
              <a:buSzPts val="11000"/>
              <a:buNone/>
              <a:defRPr sz="11000">
                <a:solidFill>
                  <a:schemeClr val="accent2"/>
                </a:solidFill>
              </a:defRPr>
            </a:lvl1pPr>
            <a:lvl2pPr lvl="1" rtl="0">
              <a:spcBef>
                <a:spcPts val="0"/>
              </a:spcBef>
              <a:spcAft>
                <a:spcPts val="0"/>
              </a:spcAft>
              <a:buClr>
                <a:schemeClr val="accent2"/>
              </a:buClr>
              <a:buSzPts val="11000"/>
              <a:buNone/>
              <a:defRPr sz="11000">
                <a:solidFill>
                  <a:schemeClr val="accent2"/>
                </a:solidFill>
              </a:defRPr>
            </a:lvl2pPr>
            <a:lvl3pPr lvl="2" rtl="0">
              <a:spcBef>
                <a:spcPts val="0"/>
              </a:spcBef>
              <a:spcAft>
                <a:spcPts val="0"/>
              </a:spcAft>
              <a:buClr>
                <a:schemeClr val="accent2"/>
              </a:buClr>
              <a:buSzPts val="11000"/>
              <a:buNone/>
              <a:defRPr sz="11000">
                <a:solidFill>
                  <a:schemeClr val="accent2"/>
                </a:solidFill>
              </a:defRPr>
            </a:lvl3pPr>
            <a:lvl4pPr lvl="3" rtl="0">
              <a:spcBef>
                <a:spcPts val="0"/>
              </a:spcBef>
              <a:spcAft>
                <a:spcPts val="0"/>
              </a:spcAft>
              <a:buClr>
                <a:schemeClr val="accent2"/>
              </a:buClr>
              <a:buSzPts val="11000"/>
              <a:buNone/>
              <a:defRPr sz="11000">
                <a:solidFill>
                  <a:schemeClr val="accent2"/>
                </a:solidFill>
              </a:defRPr>
            </a:lvl4pPr>
            <a:lvl5pPr lvl="4" rtl="0">
              <a:spcBef>
                <a:spcPts val="0"/>
              </a:spcBef>
              <a:spcAft>
                <a:spcPts val="0"/>
              </a:spcAft>
              <a:buClr>
                <a:schemeClr val="accent2"/>
              </a:buClr>
              <a:buSzPts val="11000"/>
              <a:buNone/>
              <a:defRPr sz="11000">
                <a:solidFill>
                  <a:schemeClr val="accent2"/>
                </a:solidFill>
              </a:defRPr>
            </a:lvl5pPr>
            <a:lvl6pPr lvl="5" rtl="0">
              <a:spcBef>
                <a:spcPts val="0"/>
              </a:spcBef>
              <a:spcAft>
                <a:spcPts val="0"/>
              </a:spcAft>
              <a:buClr>
                <a:schemeClr val="accent2"/>
              </a:buClr>
              <a:buSzPts val="11000"/>
              <a:buNone/>
              <a:defRPr sz="11000">
                <a:solidFill>
                  <a:schemeClr val="accent2"/>
                </a:solidFill>
              </a:defRPr>
            </a:lvl6pPr>
            <a:lvl7pPr lvl="6" rtl="0">
              <a:spcBef>
                <a:spcPts val="0"/>
              </a:spcBef>
              <a:spcAft>
                <a:spcPts val="0"/>
              </a:spcAft>
              <a:buClr>
                <a:schemeClr val="accent2"/>
              </a:buClr>
              <a:buSzPts val="11000"/>
              <a:buNone/>
              <a:defRPr sz="11000">
                <a:solidFill>
                  <a:schemeClr val="accent2"/>
                </a:solidFill>
              </a:defRPr>
            </a:lvl7pPr>
            <a:lvl8pPr lvl="7" rtl="0">
              <a:spcBef>
                <a:spcPts val="0"/>
              </a:spcBef>
              <a:spcAft>
                <a:spcPts val="0"/>
              </a:spcAft>
              <a:buClr>
                <a:schemeClr val="accent2"/>
              </a:buClr>
              <a:buSzPts val="11000"/>
              <a:buNone/>
              <a:defRPr sz="11000">
                <a:solidFill>
                  <a:schemeClr val="accent2"/>
                </a:solidFill>
              </a:defRPr>
            </a:lvl8pPr>
            <a:lvl9pPr lvl="8" rtl="0">
              <a:spcBef>
                <a:spcPts val="0"/>
              </a:spcBef>
              <a:spcAft>
                <a:spcPts val="0"/>
              </a:spcAft>
              <a:buClr>
                <a:schemeClr val="accent2"/>
              </a:buClr>
              <a:buSzPts val="11000"/>
              <a:buNone/>
              <a:defRPr sz="11000">
                <a:solidFill>
                  <a:schemeClr val="accent2"/>
                </a:solidFill>
              </a:defRPr>
            </a:lvl9pPr>
          </a:lstStyle>
          <a:p>
            <a:r>
              <a:t>xx%</a:t>
            </a: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_2 big numbers, subtitle, body">
  <p:cSld name="BIG_NUMBER_2_1_1_1">
    <p:spTree>
      <p:nvGrpSpPr>
        <p:cNvPr id="522" name="Shape 522"/>
        <p:cNvGrpSpPr/>
        <p:nvPr/>
      </p:nvGrpSpPr>
      <p:grpSpPr>
        <a:xfrm>
          <a:off x="0" y="0"/>
          <a:ext cx="0" cy="0"/>
          <a:chOff x="0" y="0"/>
          <a:chExt cx="0" cy="0"/>
        </a:xfrm>
      </p:grpSpPr>
      <p:sp>
        <p:nvSpPr>
          <p:cNvPr id="523" name="Google Shape;523;p67"/>
          <p:cNvSpPr txBox="1"/>
          <p:nvPr>
            <p:ph hasCustomPrompt="1" type="title"/>
          </p:nvPr>
        </p:nvSpPr>
        <p:spPr>
          <a:xfrm>
            <a:off x="431725" y="1308650"/>
            <a:ext cx="3902400" cy="1803300"/>
          </a:xfrm>
          <a:prstGeom prst="rect">
            <a:avLst/>
          </a:prstGeom>
        </p:spPr>
        <p:txBody>
          <a:bodyPr anchorCtr="0" anchor="t" bIns="0" lIns="0" spcFirstLastPara="1" rIns="0" wrap="square" tIns="0">
            <a:noAutofit/>
          </a:bodyPr>
          <a:lstStyle>
            <a:lvl1pPr lvl="0" rtl="0">
              <a:spcBef>
                <a:spcPts val="0"/>
              </a:spcBef>
              <a:spcAft>
                <a:spcPts val="0"/>
              </a:spcAft>
              <a:buClr>
                <a:schemeClr val="accent1"/>
              </a:buClr>
              <a:buSzPts val="11000"/>
              <a:buNone/>
              <a:defRPr sz="11000">
                <a:solidFill>
                  <a:schemeClr val="accent1"/>
                </a:solidFill>
              </a:defRPr>
            </a:lvl1pPr>
            <a:lvl2pPr lvl="1" rtl="0">
              <a:spcBef>
                <a:spcPts val="0"/>
              </a:spcBef>
              <a:spcAft>
                <a:spcPts val="0"/>
              </a:spcAft>
              <a:buClr>
                <a:schemeClr val="accent1"/>
              </a:buClr>
              <a:buSzPts val="11000"/>
              <a:buNone/>
              <a:defRPr sz="11000">
                <a:solidFill>
                  <a:schemeClr val="accent1"/>
                </a:solidFill>
              </a:defRPr>
            </a:lvl2pPr>
            <a:lvl3pPr lvl="2" rtl="0">
              <a:spcBef>
                <a:spcPts val="0"/>
              </a:spcBef>
              <a:spcAft>
                <a:spcPts val="0"/>
              </a:spcAft>
              <a:buClr>
                <a:schemeClr val="accent1"/>
              </a:buClr>
              <a:buSzPts val="11000"/>
              <a:buNone/>
              <a:defRPr sz="11000">
                <a:solidFill>
                  <a:schemeClr val="accent1"/>
                </a:solidFill>
              </a:defRPr>
            </a:lvl3pPr>
            <a:lvl4pPr lvl="3" rtl="0">
              <a:spcBef>
                <a:spcPts val="0"/>
              </a:spcBef>
              <a:spcAft>
                <a:spcPts val="0"/>
              </a:spcAft>
              <a:buClr>
                <a:schemeClr val="accent1"/>
              </a:buClr>
              <a:buSzPts val="11000"/>
              <a:buNone/>
              <a:defRPr sz="11000">
                <a:solidFill>
                  <a:schemeClr val="accent1"/>
                </a:solidFill>
              </a:defRPr>
            </a:lvl4pPr>
            <a:lvl5pPr lvl="4" rtl="0">
              <a:spcBef>
                <a:spcPts val="0"/>
              </a:spcBef>
              <a:spcAft>
                <a:spcPts val="0"/>
              </a:spcAft>
              <a:buClr>
                <a:schemeClr val="accent1"/>
              </a:buClr>
              <a:buSzPts val="11000"/>
              <a:buNone/>
              <a:defRPr sz="11000">
                <a:solidFill>
                  <a:schemeClr val="accent1"/>
                </a:solidFill>
              </a:defRPr>
            </a:lvl5pPr>
            <a:lvl6pPr lvl="5" rtl="0">
              <a:spcBef>
                <a:spcPts val="0"/>
              </a:spcBef>
              <a:spcAft>
                <a:spcPts val="0"/>
              </a:spcAft>
              <a:buClr>
                <a:schemeClr val="accent1"/>
              </a:buClr>
              <a:buSzPts val="11000"/>
              <a:buNone/>
              <a:defRPr sz="11000">
                <a:solidFill>
                  <a:schemeClr val="accent1"/>
                </a:solidFill>
              </a:defRPr>
            </a:lvl6pPr>
            <a:lvl7pPr lvl="6" rtl="0">
              <a:spcBef>
                <a:spcPts val="0"/>
              </a:spcBef>
              <a:spcAft>
                <a:spcPts val="0"/>
              </a:spcAft>
              <a:buClr>
                <a:schemeClr val="accent1"/>
              </a:buClr>
              <a:buSzPts val="11000"/>
              <a:buNone/>
              <a:defRPr sz="11000">
                <a:solidFill>
                  <a:schemeClr val="accent1"/>
                </a:solidFill>
              </a:defRPr>
            </a:lvl7pPr>
            <a:lvl8pPr lvl="7" rtl="0">
              <a:spcBef>
                <a:spcPts val="0"/>
              </a:spcBef>
              <a:spcAft>
                <a:spcPts val="0"/>
              </a:spcAft>
              <a:buClr>
                <a:schemeClr val="accent1"/>
              </a:buClr>
              <a:buSzPts val="11000"/>
              <a:buNone/>
              <a:defRPr sz="11000">
                <a:solidFill>
                  <a:schemeClr val="accent1"/>
                </a:solidFill>
              </a:defRPr>
            </a:lvl8pPr>
            <a:lvl9pPr lvl="8" rtl="0">
              <a:spcBef>
                <a:spcPts val="0"/>
              </a:spcBef>
              <a:spcAft>
                <a:spcPts val="0"/>
              </a:spcAft>
              <a:buClr>
                <a:schemeClr val="accent1"/>
              </a:buClr>
              <a:buSzPts val="11000"/>
              <a:buNone/>
              <a:defRPr sz="11000">
                <a:solidFill>
                  <a:schemeClr val="accent1"/>
                </a:solidFill>
              </a:defRPr>
            </a:lvl9pPr>
          </a:lstStyle>
          <a:p>
            <a:r>
              <a:t>xx%</a:t>
            </a:r>
          </a:p>
        </p:txBody>
      </p:sp>
      <p:sp>
        <p:nvSpPr>
          <p:cNvPr id="524" name="Google Shape;524;p67"/>
          <p:cNvSpPr txBox="1"/>
          <p:nvPr>
            <p:ph idx="12" type="sldNum"/>
          </p:nvPr>
        </p:nvSpPr>
        <p:spPr>
          <a:xfrm>
            <a:off x="8320058" y="47394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525" name="Google Shape;525;p67"/>
          <p:cNvSpPr txBox="1"/>
          <p:nvPr>
            <p:ph idx="1" type="subTitle"/>
          </p:nvPr>
        </p:nvSpPr>
        <p:spPr>
          <a:xfrm>
            <a:off x="4749900" y="3191875"/>
            <a:ext cx="3900600" cy="321000"/>
          </a:xfrm>
          <a:prstGeom prst="rect">
            <a:avLst/>
          </a:prstGeom>
        </p:spPr>
        <p:txBody>
          <a:bodyPr anchorCtr="0" anchor="t" bIns="0" lIns="0" spcFirstLastPara="1" rIns="0" wrap="square" tIns="0">
            <a:noAutofit/>
          </a:bodyPr>
          <a:lstStyle>
            <a:lvl1pPr lvl="0" rtl="0">
              <a:spcBef>
                <a:spcPts val="0"/>
              </a:spcBef>
              <a:spcAft>
                <a:spcPts val="0"/>
              </a:spcAft>
              <a:buSzPts val="1600"/>
              <a:buNone/>
              <a:defRPr b="1"/>
            </a:lvl1pPr>
            <a:lvl2pPr lvl="1" rtl="0">
              <a:spcBef>
                <a:spcPts val="1000"/>
              </a:spcBef>
              <a:spcAft>
                <a:spcPts val="0"/>
              </a:spcAft>
              <a:buSzPts val="1600"/>
              <a:buNone/>
              <a:defRPr b="1"/>
            </a:lvl2pPr>
            <a:lvl3pPr lvl="2" rtl="0">
              <a:spcBef>
                <a:spcPts val="1000"/>
              </a:spcBef>
              <a:spcAft>
                <a:spcPts val="0"/>
              </a:spcAft>
              <a:buSzPts val="1600"/>
              <a:buNone/>
              <a:defRPr b="1"/>
            </a:lvl3pPr>
            <a:lvl4pPr lvl="3" rtl="0">
              <a:spcBef>
                <a:spcPts val="1000"/>
              </a:spcBef>
              <a:spcAft>
                <a:spcPts val="0"/>
              </a:spcAft>
              <a:buSzPts val="1600"/>
              <a:buNone/>
              <a:defRPr b="1"/>
            </a:lvl4pPr>
            <a:lvl5pPr lvl="4" rtl="0">
              <a:spcBef>
                <a:spcPts val="1000"/>
              </a:spcBef>
              <a:spcAft>
                <a:spcPts val="0"/>
              </a:spcAft>
              <a:buSzPts val="1600"/>
              <a:buNone/>
              <a:defRPr b="1"/>
            </a:lvl5pPr>
            <a:lvl6pPr lvl="5" rtl="0">
              <a:spcBef>
                <a:spcPts val="1000"/>
              </a:spcBef>
              <a:spcAft>
                <a:spcPts val="0"/>
              </a:spcAft>
              <a:buSzPts val="1600"/>
              <a:buNone/>
              <a:defRPr b="1"/>
            </a:lvl6pPr>
            <a:lvl7pPr lvl="6" rtl="0">
              <a:spcBef>
                <a:spcPts val="1000"/>
              </a:spcBef>
              <a:spcAft>
                <a:spcPts val="0"/>
              </a:spcAft>
              <a:buSzPts val="1600"/>
              <a:buNone/>
              <a:defRPr b="1"/>
            </a:lvl7pPr>
            <a:lvl8pPr lvl="7" rtl="0">
              <a:spcBef>
                <a:spcPts val="1000"/>
              </a:spcBef>
              <a:spcAft>
                <a:spcPts val="0"/>
              </a:spcAft>
              <a:buSzPts val="1600"/>
              <a:buNone/>
              <a:defRPr b="1"/>
            </a:lvl8pPr>
            <a:lvl9pPr lvl="8" rtl="0">
              <a:spcBef>
                <a:spcPts val="1000"/>
              </a:spcBef>
              <a:spcAft>
                <a:spcPts val="1000"/>
              </a:spcAft>
              <a:buSzPts val="1600"/>
              <a:buNone/>
              <a:defRPr b="1"/>
            </a:lvl9pPr>
          </a:lstStyle>
          <a:p/>
        </p:txBody>
      </p:sp>
      <p:sp>
        <p:nvSpPr>
          <p:cNvPr id="526" name="Google Shape;526;p67"/>
          <p:cNvSpPr txBox="1"/>
          <p:nvPr>
            <p:ph idx="2" type="body"/>
          </p:nvPr>
        </p:nvSpPr>
        <p:spPr>
          <a:xfrm>
            <a:off x="433525" y="3570250"/>
            <a:ext cx="3900600" cy="789300"/>
          </a:xfrm>
          <a:prstGeom prst="rect">
            <a:avLst/>
          </a:prstGeom>
        </p:spPr>
        <p:txBody>
          <a:bodyPr anchorCtr="0" anchor="t" bIns="0" lIns="0" spcFirstLastPara="1" rIns="0" wrap="square" tIns="0">
            <a:noAutofit/>
          </a:bodyPr>
          <a:lstStyle>
            <a:lvl1pPr indent="-317500" lvl="0" marL="457200" rtl="0">
              <a:spcBef>
                <a:spcPts val="0"/>
              </a:spcBef>
              <a:spcAft>
                <a:spcPts val="0"/>
              </a:spcAft>
              <a:buSzPts val="1400"/>
              <a:buChar char="●"/>
              <a:defRPr sz="1400"/>
            </a:lvl1pPr>
            <a:lvl2pPr indent="-317500" lvl="1" marL="914400" rtl="0">
              <a:spcBef>
                <a:spcPts val="1000"/>
              </a:spcBef>
              <a:spcAft>
                <a:spcPts val="0"/>
              </a:spcAft>
              <a:buSzPts val="1400"/>
              <a:buChar char="●"/>
              <a:defRPr sz="1400"/>
            </a:lvl2pPr>
            <a:lvl3pPr indent="-317500" lvl="2" marL="1371600" rtl="0">
              <a:spcBef>
                <a:spcPts val="1000"/>
              </a:spcBef>
              <a:spcAft>
                <a:spcPts val="0"/>
              </a:spcAft>
              <a:buSzPts val="1400"/>
              <a:buChar char="●"/>
              <a:defRPr sz="1400"/>
            </a:lvl3pPr>
            <a:lvl4pPr indent="-317500" lvl="3" marL="1828800" rtl="0">
              <a:spcBef>
                <a:spcPts val="1000"/>
              </a:spcBef>
              <a:spcAft>
                <a:spcPts val="0"/>
              </a:spcAft>
              <a:buSzPts val="1400"/>
              <a:buChar char="●"/>
              <a:defRPr sz="1400"/>
            </a:lvl4pPr>
            <a:lvl5pPr indent="-317500" lvl="4" marL="2286000" rtl="0">
              <a:spcBef>
                <a:spcPts val="1000"/>
              </a:spcBef>
              <a:spcAft>
                <a:spcPts val="0"/>
              </a:spcAft>
              <a:buSzPts val="1400"/>
              <a:buChar char="●"/>
              <a:defRPr sz="1400"/>
            </a:lvl5pPr>
            <a:lvl6pPr indent="-317500" lvl="5" marL="2743200" rtl="0">
              <a:spcBef>
                <a:spcPts val="1000"/>
              </a:spcBef>
              <a:spcAft>
                <a:spcPts val="0"/>
              </a:spcAft>
              <a:buSzPts val="1400"/>
              <a:buChar char="●"/>
              <a:defRPr sz="1400"/>
            </a:lvl6pPr>
            <a:lvl7pPr indent="-317500" lvl="6" marL="3200400" rtl="0">
              <a:spcBef>
                <a:spcPts val="1000"/>
              </a:spcBef>
              <a:spcAft>
                <a:spcPts val="0"/>
              </a:spcAft>
              <a:buSzPts val="1400"/>
              <a:buChar char="●"/>
              <a:defRPr sz="1400"/>
            </a:lvl7pPr>
            <a:lvl8pPr indent="-317500" lvl="7" marL="3657600" rtl="0">
              <a:spcBef>
                <a:spcPts val="1000"/>
              </a:spcBef>
              <a:spcAft>
                <a:spcPts val="0"/>
              </a:spcAft>
              <a:buSzPts val="1400"/>
              <a:buChar char="●"/>
              <a:defRPr sz="1400"/>
            </a:lvl8pPr>
            <a:lvl9pPr indent="-317500" lvl="8" marL="4114800" rtl="0">
              <a:spcBef>
                <a:spcPts val="1000"/>
              </a:spcBef>
              <a:spcAft>
                <a:spcPts val="1000"/>
              </a:spcAft>
              <a:buSzPts val="1400"/>
              <a:buChar char="●"/>
              <a:defRPr sz="1400"/>
            </a:lvl9pPr>
          </a:lstStyle>
          <a:p/>
        </p:txBody>
      </p:sp>
      <p:sp>
        <p:nvSpPr>
          <p:cNvPr id="527" name="Google Shape;527;p67"/>
          <p:cNvSpPr txBox="1"/>
          <p:nvPr>
            <p:ph idx="3" type="subTitle"/>
          </p:nvPr>
        </p:nvSpPr>
        <p:spPr>
          <a:xfrm>
            <a:off x="431725" y="3191875"/>
            <a:ext cx="3900600" cy="321000"/>
          </a:xfrm>
          <a:prstGeom prst="rect">
            <a:avLst/>
          </a:prstGeom>
        </p:spPr>
        <p:txBody>
          <a:bodyPr anchorCtr="0" anchor="t" bIns="0" lIns="0" spcFirstLastPara="1" rIns="0" wrap="square" tIns="0">
            <a:noAutofit/>
          </a:bodyPr>
          <a:lstStyle>
            <a:lvl1pPr lvl="0" rtl="0">
              <a:spcBef>
                <a:spcPts val="0"/>
              </a:spcBef>
              <a:spcAft>
                <a:spcPts val="0"/>
              </a:spcAft>
              <a:buClr>
                <a:schemeClr val="dk1"/>
              </a:buClr>
              <a:buSzPts val="1600"/>
              <a:buNone/>
              <a:defRPr b="1">
                <a:solidFill>
                  <a:schemeClr val="dk1"/>
                </a:solidFill>
              </a:defRPr>
            </a:lvl1pPr>
            <a:lvl2pPr lvl="1" rtl="0">
              <a:spcBef>
                <a:spcPts val="1000"/>
              </a:spcBef>
              <a:spcAft>
                <a:spcPts val="0"/>
              </a:spcAft>
              <a:buClr>
                <a:schemeClr val="dk1"/>
              </a:buClr>
              <a:buSzPts val="1600"/>
              <a:buNone/>
              <a:defRPr b="1">
                <a:solidFill>
                  <a:schemeClr val="dk1"/>
                </a:solidFill>
              </a:defRPr>
            </a:lvl2pPr>
            <a:lvl3pPr lvl="2" rtl="0">
              <a:spcBef>
                <a:spcPts val="1000"/>
              </a:spcBef>
              <a:spcAft>
                <a:spcPts val="0"/>
              </a:spcAft>
              <a:buClr>
                <a:schemeClr val="dk1"/>
              </a:buClr>
              <a:buSzPts val="1600"/>
              <a:buNone/>
              <a:defRPr b="1">
                <a:solidFill>
                  <a:schemeClr val="dk1"/>
                </a:solidFill>
              </a:defRPr>
            </a:lvl3pPr>
            <a:lvl4pPr lvl="3" rtl="0">
              <a:spcBef>
                <a:spcPts val="1000"/>
              </a:spcBef>
              <a:spcAft>
                <a:spcPts val="0"/>
              </a:spcAft>
              <a:buClr>
                <a:schemeClr val="dk1"/>
              </a:buClr>
              <a:buSzPts val="1600"/>
              <a:buNone/>
              <a:defRPr b="1">
                <a:solidFill>
                  <a:schemeClr val="dk1"/>
                </a:solidFill>
              </a:defRPr>
            </a:lvl4pPr>
            <a:lvl5pPr lvl="4" rtl="0">
              <a:spcBef>
                <a:spcPts val="1000"/>
              </a:spcBef>
              <a:spcAft>
                <a:spcPts val="0"/>
              </a:spcAft>
              <a:buClr>
                <a:schemeClr val="dk1"/>
              </a:buClr>
              <a:buSzPts val="1600"/>
              <a:buNone/>
              <a:defRPr b="1">
                <a:solidFill>
                  <a:schemeClr val="dk1"/>
                </a:solidFill>
              </a:defRPr>
            </a:lvl5pPr>
            <a:lvl6pPr lvl="5" rtl="0">
              <a:spcBef>
                <a:spcPts val="1000"/>
              </a:spcBef>
              <a:spcAft>
                <a:spcPts val="0"/>
              </a:spcAft>
              <a:buClr>
                <a:schemeClr val="dk1"/>
              </a:buClr>
              <a:buSzPts val="1600"/>
              <a:buNone/>
              <a:defRPr b="1">
                <a:solidFill>
                  <a:schemeClr val="dk1"/>
                </a:solidFill>
              </a:defRPr>
            </a:lvl6pPr>
            <a:lvl7pPr lvl="6" rtl="0">
              <a:spcBef>
                <a:spcPts val="1000"/>
              </a:spcBef>
              <a:spcAft>
                <a:spcPts val="0"/>
              </a:spcAft>
              <a:buClr>
                <a:schemeClr val="dk1"/>
              </a:buClr>
              <a:buSzPts val="1600"/>
              <a:buNone/>
              <a:defRPr b="1">
                <a:solidFill>
                  <a:schemeClr val="dk1"/>
                </a:solidFill>
              </a:defRPr>
            </a:lvl7pPr>
            <a:lvl8pPr lvl="7" rtl="0">
              <a:spcBef>
                <a:spcPts val="1000"/>
              </a:spcBef>
              <a:spcAft>
                <a:spcPts val="0"/>
              </a:spcAft>
              <a:buClr>
                <a:schemeClr val="dk1"/>
              </a:buClr>
              <a:buSzPts val="1600"/>
              <a:buNone/>
              <a:defRPr b="1">
                <a:solidFill>
                  <a:schemeClr val="dk1"/>
                </a:solidFill>
              </a:defRPr>
            </a:lvl8pPr>
            <a:lvl9pPr lvl="8" rtl="0">
              <a:spcBef>
                <a:spcPts val="1000"/>
              </a:spcBef>
              <a:spcAft>
                <a:spcPts val="1000"/>
              </a:spcAft>
              <a:buClr>
                <a:schemeClr val="dk1"/>
              </a:buClr>
              <a:buSzPts val="1600"/>
              <a:buNone/>
              <a:defRPr b="1">
                <a:solidFill>
                  <a:schemeClr val="dk1"/>
                </a:solidFill>
              </a:defRPr>
            </a:lvl9pPr>
          </a:lstStyle>
          <a:p/>
        </p:txBody>
      </p:sp>
      <p:sp>
        <p:nvSpPr>
          <p:cNvPr id="528" name="Google Shape;528;p67"/>
          <p:cNvSpPr txBox="1"/>
          <p:nvPr>
            <p:ph idx="4" type="body"/>
          </p:nvPr>
        </p:nvSpPr>
        <p:spPr>
          <a:xfrm>
            <a:off x="4749900" y="3570250"/>
            <a:ext cx="3900600" cy="789300"/>
          </a:xfrm>
          <a:prstGeom prst="rect">
            <a:avLst/>
          </a:prstGeom>
        </p:spPr>
        <p:txBody>
          <a:bodyPr anchorCtr="0" anchor="t" bIns="0" lIns="0" spcFirstLastPara="1" rIns="0" wrap="square" tIns="0">
            <a:noAutofit/>
          </a:bodyPr>
          <a:lstStyle>
            <a:lvl1pPr indent="-317500" lvl="0" marL="457200" rtl="0">
              <a:spcBef>
                <a:spcPts val="0"/>
              </a:spcBef>
              <a:spcAft>
                <a:spcPts val="0"/>
              </a:spcAft>
              <a:buClr>
                <a:schemeClr val="accent2"/>
              </a:buClr>
              <a:buSzPts val="1400"/>
              <a:buChar char="●"/>
              <a:defRPr sz="1400"/>
            </a:lvl1pPr>
            <a:lvl2pPr indent="-317500" lvl="1" marL="914400" rtl="0">
              <a:spcBef>
                <a:spcPts val="1000"/>
              </a:spcBef>
              <a:spcAft>
                <a:spcPts val="0"/>
              </a:spcAft>
              <a:buSzPts val="1400"/>
              <a:buChar char="●"/>
              <a:defRPr sz="1400"/>
            </a:lvl2pPr>
            <a:lvl3pPr indent="-317500" lvl="2" marL="1371600" rtl="0">
              <a:spcBef>
                <a:spcPts val="1000"/>
              </a:spcBef>
              <a:spcAft>
                <a:spcPts val="0"/>
              </a:spcAft>
              <a:buSzPts val="1400"/>
              <a:buChar char="●"/>
              <a:defRPr sz="1400"/>
            </a:lvl3pPr>
            <a:lvl4pPr indent="-317500" lvl="3" marL="1828800" rtl="0">
              <a:spcBef>
                <a:spcPts val="1000"/>
              </a:spcBef>
              <a:spcAft>
                <a:spcPts val="0"/>
              </a:spcAft>
              <a:buClr>
                <a:schemeClr val="accent2"/>
              </a:buClr>
              <a:buSzPts val="1400"/>
              <a:buChar char="●"/>
              <a:defRPr sz="1400"/>
            </a:lvl4pPr>
            <a:lvl5pPr indent="-317500" lvl="4" marL="2286000" rtl="0">
              <a:spcBef>
                <a:spcPts val="1000"/>
              </a:spcBef>
              <a:spcAft>
                <a:spcPts val="0"/>
              </a:spcAft>
              <a:buSzPts val="1400"/>
              <a:buChar char="●"/>
              <a:defRPr sz="1400"/>
            </a:lvl5pPr>
            <a:lvl6pPr indent="-317500" lvl="5" marL="2743200" rtl="0">
              <a:spcBef>
                <a:spcPts val="1000"/>
              </a:spcBef>
              <a:spcAft>
                <a:spcPts val="0"/>
              </a:spcAft>
              <a:buSzPts val="1400"/>
              <a:buChar char="●"/>
              <a:defRPr sz="1400"/>
            </a:lvl6pPr>
            <a:lvl7pPr indent="-317500" lvl="6" marL="3200400" rtl="0">
              <a:spcBef>
                <a:spcPts val="1000"/>
              </a:spcBef>
              <a:spcAft>
                <a:spcPts val="0"/>
              </a:spcAft>
              <a:buClr>
                <a:schemeClr val="accent2"/>
              </a:buClr>
              <a:buSzPts val="1400"/>
              <a:buChar char="●"/>
              <a:defRPr sz="1400"/>
            </a:lvl7pPr>
            <a:lvl8pPr indent="-317500" lvl="7" marL="3657600" rtl="0">
              <a:spcBef>
                <a:spcPts val="1000"/>
              </a:spcBef>
              <a:spcAft>
                <a:spcPts val="0"/>
              </a:spcAft>
              <a:buSzPts val="1400"/>
              <a:buChar char="●"/>
              <a:defRPr sz="1400"/>
            </a:lvl8pPr>
            <a:lvl9pPr indent="-317500" lvl="8" marL="4114800" rtl="0">
              <a:spcBef>
                <a:spcPts val="1000"/>
              </a:spcBef>
              <a:spcAft>
                <a:spcPts val="1000"/>
              </a:spcAft>
              <a:buSzPts val="1400"/>
              <a:buChar char="●"/>
              <a:defRPr sz="1400"/>
            </a:lvl9pPr>
          </a:lstStyle>
          <a:p/>
        </p:txBody>
      </p:sp>
      <p:sp>
        <p:nvSpPr>
          <p:cNvPr id="529" name="Google Shape;529;p67"/>
          <p:cNvSpPr txBox="1"/>
          <p:nvPr>
            <p:ph idx="5" type="subTitle"/>
          </p:nvPr>
        </p:nvSpPr>
        <p:spPr>
          <a:xfrm>
            <a:off x="1996375" y="4870025"/>
            <a:ext cx="6186900" cy="182100"/>
          </a:xfrm>
          <a:prstGeom prst="rect">
            <a:avLst/>
          </a:prstGeom>
        </p:spPr>
        <p:txBody>
          <a:bodyPr anchorCtr="0" anchor="t" bIns="0" lIns="0" spcFirstLastPara="1" rIns="0" wrap="square" tIns="0">
            <a:noAutofit/>
          </a:bodyPr>
          <a:lstStyle>
            <a:lvl1pPr lvl="0" rtl="0">
              <a:spcBef>
                <a:spcPts val="0"/>
              </a:spcBef>
              <a:spcAft>
                <a:spcPts val="0"/>
              </a:spcAft>
              <a:buClr>
                <a:srgbClr val="9E9E9E"/>
              </a:buClr>
              <a:buSzPts val="1000"/>
              <a:buNone/>
              <a:defRPr sz="1000">
                <a:solidFill>
                  <a:srgbClr val="9E9E9E"/>
                </a:solidFill>
              </a:defRPr>
            </a:lvl1pPr>
            <a:lvl2pPr lvl="1" rtl="0">
              <a:spcBef>
                <a:spcPts val="1000"/>
              </a:spcBef>
              <a:spcAft>
                <a:spcPts val="0"/>
              </a:spcAft>
              <a:buSzPts val="1600"/>
              <a:buNone/>
              <a:defRPr/>
            </a:lvl2pPr>
            <a:lvl3pPr lvl="2" rtl="0">
              <a:spcBef>
                <a:spcPts val="1000"/>
              </a:spcBef>
              <a:spcAft>
                <a:spcPts val="0"/>
              </a:spcAft>
              <a:buSzPts val="1600"/>
              <a:buNone/>
              <a:defRPr/>
            </a:lvl3pPr>
            <a:lvl4pPr lvl="3" rtl="0">
              <a:spcBef>
                <a:spcPts val="1000"/>
              </a:spcBef>
              <a:spcAft>
                <a:spcPts val="0"/>
              </a:spcAft>
              <a:buSzPts val="1600"/>
              <a:buNone/>
              <a:defRPr/>
            </a:lvl4pPr>
            <a:lvl5pPr lvl="4" rtl="0">
              <a:spcBef>
                <a:spcPts val="1000"/>
              </a:spcBef>
              <a:spcAft>
                <a:spcPts val="0"/>
              </a:spcAft>
              <a:buSzPts val="1600"/>
              <a:buNone/>
              <a:defRPr/>
            </a:lvl5pPr>
            <a:lvl6pPr lvl="5" rtl="0">
              <a:spcBef>
                <a:spcPts val="1000"/>
              </a:spcBef>
              <a:spcAft>
                <a:spcPts val="0"/>
              </a:spcAft>
              <a:buSzPts val="1600"/>
              <a:buNone/>
              <a:defRPr/>
            </a:lvl6pPr>
            <a:lvl7pPr lvl="6" rtl="0">
              <a:spcBef>
                <a:spcPts val="1000"/>
              </a:spcBef>
              <a:spcAft>
                <a:spcPts val="0"/>
              </a:spcAft>
              <a:buSzPts val="1600"/>
              <a:buNone/>
              <a:defRPr/>
            </a:lvl7pPr>
            <a:lvl8pPr lvl="7" rtl="0">
              <a:spcBef>
                <a:spcPts val="1000"/>
              </a:spcBef>
              <a:spcAft>
                <a:spcPts val="0"/>
              </a:spcAft>
              <a:buSzPts val="1600"/>
              <a:buNone/>
              <a:defRPr/>
            </a:lvl8pPr>
            <a:lvl9pPr lvl="8" rtl="0">
              <a:spcBef>
                <a:spcPts val="1000"/>
              </a:spcBef>
              <a:spcAft>
                <a:spcPts val="1000"/>
              </a:spcAft>
              <a:buSzPts val="1600"/>
              <a:buNone/>
              <a:defRPr/>
            </a:lvl9pPr>
          </a:lstStyle>
          <a:p/>
        </p:txBody>
      </p:sp>
      <p:sp>
        <p:nvSpPr>
          <p:cNvPr id="530" name="Google Shape;530;p67"/>
          <p:cNvSpPr txBox="1"/>
          <p:nvPr>
            <p:ph idx="6" type="title"/>
          </p:nvPr>
        </p:nvSpPr>
        <p:spPr>
          <a:xfrm>
            <a:off x="431725" y="368825"/>
            <a:ext cx="8280600" cy="572700"/>
          </a:xfrm>
          <a:prstGeom prst="rect">
            <a:avLst/>
          </a:prstGeom>
        </p:spPr>
        <p:txBody>
          <a:bodyPr anchorCtr="0" anchor="t" bIns="0" lIns="0" spcFirstLastPara="1" rIns="0" wrap="square" tIns="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531" name="Google Shape;531;p67"/>
          <p:cNvSpPr txBox="1"/>
          <p:nvPr>
            <p:ph hasCustomPrompt="1" idx="7" type="title"/>
          </p:nvPr>
        </p:nvSpPr>
        <p:spPr>
          <a:xfrm>
            <a:off x="4749000" y="1308650"/>
            <a:ext cx="3902400" cy="1803300"/>
          </a:xfrm>
          <a:prstGeom prst="rect">
            <a:avLst/>
          </a:prstGeom>
        </p:spPr>
        <p:txBody>
          <a:bodyPr anchorCtr="0" anchor="t" bIns="0" lIns="0" spcFirstLastPara="1" rIns="0" wrap="square" tIns="0">
            <a:noAutofit/>
          </a:bodyPr>
          <a:lstStyle>
            <a:lvl1pPr lvl="0" rtl="0">
              <a:spcBef>
                <a:spcPts val="0"/>
              </a:spcBef>
              <a:spcAft>
                <a:spcPts val="0"/>
              </a:spcAft>
              <a:buClr>
                <a:schemeClr val="accent2"/>
              </a:buClr>
              <a:buSzPts val="11000"/>
              <a:buNone/>
              <a:defRPr sz="11000">
                <a:solidFill>
                  <a:schemeClr val="accent2"/>
                </a:solidFill>
              </a:defRPr>
            </a:lvl1pPr>
            <a:lvl2pPr lvl="1" rtl="0">
              <a:spcBef>
                <a:spcPts val="0"/>
              </a:spcBef>
              <a:spcAft>
                <a:spcPts val="0"/>
              </a:spcAft>
              <a:buClr>
                <a:schemeClr val="accent2"/>
              </a:buClr>
              <a:buSzPts val="11000"/>
              <a:buNone/>
              <a:defRPr sz="11000">
                <a:solidFill>
                  <a:schemeClr val="accent2"/>
                </a:solidFill>
              </a:defRPr>
            </a:lvl2pPr>
            <a:lvl3pPr lvl="2" rtl="0">
              <a:spcBef>
                <a:spcPts val="0"/>
              </a:spcBef>
              <a:spcAft>
                <a:spcPts val="0"/>
              </a:spcAft>
              <a:buClr>
                <a:schemeClr val="accent2"/>
              </a:buClr>
              <a:buSzPts val="11000"/>
              <a:buNone/>
              <a:defRPr sz="11000">
                <a:solidFill>
                  <a:schemeClr val="accent2"/>
                </a:solidFill>
              </a:defRPr>
            </a:lvl3pPr>
            <a:lvl4pPr lvl="3" rtl="0">
              <a:spcBef>
                <a:spcPts val="0"/>
              </a:spcBef>
              <a:spcAft>
                <a:spcPts val="0"/>
              </a:spcAft>
              <a:buClr>
                <a:schemeClr val="accent2"/>
              </a:buClr>
              <a:buSzPts val="11000"/>
              <a:buNone/>
              <a:defRPr sz="11000">
                <a:solidFill>
                  <a:schemeClr val="accent2"/>
                </a:solidFill>
              </a:defRPr>
            </a:lvl4pPr>
            <a:lvl5pPr lvl="4" rtl="0">
              <a:spcBef>
                <a:spcPts val="0"/>
              </a:spcBef>
              <a:spcAft>
                <a:spcPts val="0"/>
              </a:spcAft>
              <a:buClr>
                <a:schemeClr val="accent2"/>
              </a:buClr>
              <a:buSzPts val="11000"/>
              <a:buNone/>
              <a:defRPr sz="11000">
                <a:solidFill>
                  <a:schemeClr val="accent2"/>
                </a:solidFill>
              </a:defRPr>
            </a:lvl5pPr>
            <a:lvl6pPr lvl="5" rtl="0">
              <a:spcBef>
                <a:spcPts val="0"/>
              </a:spcBef>
              <a:spcAft>
                <a:spcPts val="0"/>
              </a:spcAft>
              <a:buClr>
                <a:schemeClr val="accent2"/>
              </a:buClr>
              <a:buSzPts val="11000"/>
              <a:buNone/>
              <a:defRPr sz="11000">
                <a:solidFill>
                  <a:schemeClr val="accent2"/>
                </a:solidFill>
              </a:defRPr>
            </a:lvl6pPr>
            <a:lvl7pPr lvl="6" rtl="0">
              <a:spcBef>
                <a:spcPts val="0"/>
              </a:spcBef>
              <a:spcAft>
                <a:spcPts val="0"/>
              </a:spcAft>
              <a:buClr>
                <a:schemeClr val="accent2"/>
              </a:buClr>
              <a:buSzPts val="11000"/>
              <a:buNone/>
              <a:defRPr sz="11000">
                <a:solidFill>
                  <a:schemeClr val="accent2"/>
                </a:solidFill>
              </a:defRPr>
            </a:lvl7pPr>
            <a:lvl8pPr lvl="7" rtl="0">
              <a:spcBef>
                <a:spcPts val="0"/>
              </a:spcBef>
              <a:spcAft>
                <a:spcPts val="0"/>
              </a:spcAft>
              <a:buClr>
                <a:schemeClr val="accent2"/>
              </a:buClr>
              <a:buSzPts val="11000"/>
              <a:buNone/>
              <a:defRPr sz="11000">
                <a:solidFill>
                  <a:schemeClr val="accent2"/>
                </a:solidFill>
              </a:defRPr>
            </a:lvl8pPr>
            <a:lvl9pPr lvl="8" rtl="0">
              <a:spcBef>
                <a:spcPts val="0"/>
              </a:spcBef>
              <a:spcAft>
                <a:spcPts val="0"/>
              </a:spcAft>
              <a:buClr>
                <a:schemeClr val="accent2"/>
              </a:buClr>
              <a:buSzPts val="11000"/>
              <a:buNone/>
              <a:defRPr sz="11000">
                <a:solidFill>
                  <a:schemeClr val="accent2"/>
                </a:solidFill>
              </a:defRPr>
            </a:lvl9pPr>
          </a:lstStyle>
          <a:p>
            <a:r>
              <a:t>xx%</a:t>
            </a: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_3 big numbers">
  <p:cSld name="BIG_NUMBER_2_2_2">
    <p:spTree>
      <p:nvGrpSpPr>
        <p:cNvPr id="532" name="Shape 532"/>
        <p:cNvGrpSpPr/>
        <p:nvPr/>
      </p:nvGrpSpPr>
      <p:grpSpPr>
        <a:xfrm>
          <a:off x="0" y="0"/>
          <a:ext cx="0" cy="0"/>
          <a:chOff x="0" y="0"/>
          <a:chExt cx="0" cy="0"/>
        </a:xfrm>
      </p:grpSpPr>
      <p:sp>
        <p:nvSpPr>
          <p:cNvPr id="533" name="Google Shape;533;p68"/>
          <p:cNvSpPr txBox="1"/>
          <p:nvPr>
            <p:ph idx="12" type="sldNum"/>
          </p:nvPr>
        </p:nvSpPr>
        <p:spPr>
          <a:xfrm>
            <a:off x="8320058" y="47394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534" name="Google Shape;534;p68"/>
          <p:cNvSpPr txBox="1"/>
          <p:nvPr>
            <p:ph hasCustomPrompt="1" type="title"/>
          </p:nvPr>
        </p:nvSpPr>
        <p:spPr>
          <a:xfrm>
            <a:off x="431725" y="2146850"/>
            <a:ext cx="2484000" cy="1055400"/>
          </a:xfrm>
          <a:prstGeom prst="rect">
            <a:avLst/>
          </a:prstGeom>
        </p:spPr>
        <p:txBody>
          <a:bodyPr anchorCtr="0" anchor="t" bIns="0" lIns="0" spcFirstLastPara="1" rIns="0" wrap="square" tIns="0">
            <a:noAutofit/>
          </a:bodyPr>
          <a:lstStyle>
            <a:lvl1pPr lvl="0" rtl="0" algn="ctr">
              <a:spcBef>
                <a:spcPts val="0"/>
              </a:spcBef>
              <a:spcAft>
                <a:spcPts val="0"/>
              </a:spcAft>
              <a:buClr>
                <a:schemeClr val="accent1"/>
              </a:buClr>
              <a:buSzPts val="7000"/>
              <a:buNone/>
              <a:defRPr sz="7000">
                <a:solidFill>
                  <a:schemeClr val="accent1"/>
                </a:solidFill>
              </a:defRPr>
            </a:lvl1pPr>
            <a:lvl2pPr lvl="1" rtl="0" algn="ctr">
              <a:spcBef>
                <a:spcPts val="0"/>
              </a:spcBef>
              <a:spcAft>
                <a:spcPts val="0"/>
              </a:spcAft>
              <a:buClr>
                <a:schemeClr val="accent1"/>
              </a:buClr>
              <a:buSzPts val="7000"/>
              <a:buNone/>
              <a:defRPr sz="7000">
                <a:solidFill>
                  <a:schemeClr val="accent1"/>
                </a:solidFill>
              </a:defRPr>
            </a:lvl2pPr>
            <a:lvl3pPr lvl="2" rtl="0" algn="ctr">
              <a:spcBef>
                <a:spcPts val="0"/>
              </a:spcBef>
              <a:spcAft>
                <a:spcPts val="0"/>
              </a:spcAft>
              <a:buClr>
                <a:schemeClr val="accent1"/>
              </a:buClr>
              <a:buSzPts val="7000"/>
              <a:buNone/>
              <a:defRPr sz="7000">
                <a:solidFill>
                  <a:schemeClr val="accent1"/>
                </a:solidFill>
              </a:defRPr>
            </a:lvl3pPr>
            <a:lvl4pPr lvl="3" rtl="0" algn="ctr">
              <a:spcBef>
                <a:spcPts val="0"/>
              </a:spcBef>
              <a:spcAft>
                <a:spcPts val="0"/>
              </a:spcAft>
              <a:buClr>
                <a:schemeClr val="accent1"/>
              </a:buClr>
              <a:buSzPts val="7000"/>
              <a:buNone/>
              <a:defRPr sz="7000">
                <a:solidFill>
                  <a:schemeClr val="accent1"/>
                </a:solidFill>
              </a:defRPr>
            </a:lvl4pPr>
            <a:lvl5pPr lvl="4" rtl="0" algn="ctr">
              <a:spcBef>
                <a:spcPts val="0"/>
              </a:spcBef>
              <a:spcAft>
                <a:spcPts val="0"/>
              </a:spcAft>
              <a:buClr>
                <a:schemeClr val="accent1"/>
              </a:buClr>
              <a:buSzPts val="7000"/>
              <a:buNone/>
              <a:defRPr sz="7000">
                <a:solidFill>
                  <a:schemeClr val="accent1"/>
                </a:solidFill>
              </a:defRPr>
            </a:lvl5pPr>
            <a:lvl6pPr lvl="5" rtl="0" algn="ctr">
              <a:spcBef>
                <a:spcPts val="0"/>
              </a:spcBef>
              <a:spcAft>
                <a:spcPts val="0"/>
              </a:spcAft>
              <a:buClr>
                <a:schemeClr val="accent1"/>
              </a:buClr>
              <a:buSzPts val="7000"/>
              <a:buNone/>
              <a:defRPr sz="7000">
                <a:solidFill>
                  <a:schemeClr val="accent1"/>
                </a:solidFill>
              </a:defRPr>
            </a:lvl6pPr>
            <a:lvl7pPr lvl="6" rtl="0" algn="ctr">
              <a:spcBef>
                <a:spcPts val="0"/>
              </a:spcBef>
              <a:spcAft>
                <a:spcPts val="0"/>
              </a:spcAft>
              <a:buClr>
                <a:schemeClr val="accent1"/>
              </a:buClr>
              <a:buSzPts val="7000"/>
              <a:buNone/>
              <a:defRPr sz="7000">
                <a:solidFill>
                  <a:schemeClr val="accent1"/>
                </a:solidFill>
              </a:defRPr>
            </a:lvl7pPr>
            <a:lvl8pPr lvl="7" rtl="0" algn="ctr">
              <a:spcBef>
                <a:spcPts val="0"/>
              </a:spcBef>
              <a:spcAft>
                <a:spcPts val="0"/>
              </a:spcAft>
              <a:buClr>
                <a:schemeClr val="accent1"/>
              </a:buClr>
              <a:buSzPts val="7000"/>
              <a:buNone/>
              <a:defRPr sz="7000">
                <a:solidFill>
                  <a:schemeClr val="accent1"/>
                </a:solidFill>
              </a:defRPr>
            </a:lvl8pPr>
            <a:lvl9pPr lvl="8" rtl="0" algn="ctr">
              <a:spcBef>
                <a:spcPts val="0"/>
              </a:spcBef>
              <a:spcAft>
                <a:spcPts val="0"/>
              </a:spcAft>
              <a:buClr>
                <a:schemeClr val="accent1"/>
              </a:buClr>
              <a:buSzPts val="7000"/>
              <a:buNone/>
              <a:defRPr sz="7000">
                <a:solidFill>
                  <a:schemeClr val="accent1"/>
                </a:solidFill>
              </a:defRPr>
            </a:lvl9pPr>
          </a:lstStyle>
          <a:p>
            <a:r>
              <a:t>xx%</a:t>
            </a:r>
          </a:p>
        </p:txBody>
      </p:sp>
      <p:sp>
        <p:nvSpPr>
          <p:cNvPr id="535" name="Google Shape;535;p68"/>
          <p:cNvSpPr txBox="1"/>
          <p:nvPr>
            <p:ph hasCustomPrompt="1" idx="2" type="title"/>
          </p:nvPr>
        </p:nvSpPr>
        <p:spPr>
          <a:xfrm>
            <a:off x="6228324" y="2146850"/>
            <a:ext cx="2484000" cy="1055400"/>
          </a:xfrm>
          <a:prstGeom prst="rect">
            <a:avLst/>
          </a:prstGeom>
        </p:spPr>
        <p:txBody>
          <a:bodyPr anchorCtr="0" anchor="t" bIns="0" lIns="0" spcFirstLastPara="1" rIns="0" wrap="square" tIns="0">
            <a:noAutofit/>
          </a:bodyPr>
          <a:lstStyle>
            <a:lvl1pPr lvl="0" rtl="0" algn="ctr">
              <a:spcBef>
                <a:spcPts val="0"/>
              </a:spcBef>
              <a:spcAft>
                <a:spcPts val="0"/>
              </a:spcAft>
              <a:buClr>
                <a:schemeClr val="accent3"/>
              </a:buClr>
              <a:buSzPts val="7000"/>
              <a:buNone/>
              <a:defRPr sz="7000">
                <a:solidFill>
                  <a:schemeClr val="accent3"/>
                </a:solidFill>
              </a:defRPr>
            </a:lvl1pPr>
            <a:lvl2pPr lvl="1" rtl="0" algn="ctr">
              <a:spcBef>
                <a:spcPts val="0"/>
              </a:spcBef>
              <a:spcAft>
                <a:spcPts val="0"/>
              </a:spcAft>
              <a:buClr>
                <a:schemeClr val="accent3"/>
              </a:buClr>
              <a:buSzPts val="7000"/>
              <a:buNone/>
              <a:defRPr sz="7000">
                <a:solidFill>
                  <a:schemeClr val="accent3"/>
                </a:solidFill>
              </a:defRPr>
            </a:lvl2pPr>
            <a:lvl3pPr lvl="2" rtl="0" algn="ctr">
              <a:spcBef>
                <a:spcPts val="0"/>
              </a:spcBef>
              <a:spcAft>
                <a:spcPts val="0"/>
              </a:spcAft>
              <a:buClr>
                <a:schemeClr val="accent3"/>
              </a:buClr>
              <a:buSzPts val="7000"/>
              <a:buNone/>
              <a:defRPr sz="7000">
                <a:solidFill>
                  <a:schemeClr val="accent3"/>
                </a:solidFill>
              </a:defRPr>
            </a:lvl3pPr>
            <a:lvl4pPr lvl="3" rtl="0" algn="ctr">
              <a:spcBef>
                <a:spcPts val="0"/>
              </a:spcBef>
              <a:spcAft>
                <a:spcPts val="0"/>
              </a:spcAft>
              <a:buClr>
                <a:schemeClr val="accent3"/>
              </a:buClr>
              <a:buSzPts val="7000"/>
              <a:buNone/>
              <a:defRPr sz="7000">
                <a:solidFill>
                  <a:schemeClr val="accent3"/>
                </a:solidFill>
              </a:defRPr>
            </a:lvl4pPr>
            <a:lvl5pPr lvl="4" rtl="0" algn="ctr">
              <a:spcBef>
                <a:spcPts val="0"/>
              </a:spcBef>
              <a:spcAft>
                <a:spcPts val="0"/>
              </a:spcAft>
              <a:buClr>
                <a:schemeClr val="accent3"/>
              </a:buClr>
              <a:buSzPts val="7000"/>
              <a:buNone/>
              <a:defRPr sz="7000">
                <a:solidFill>
                  <a:schemeClr val="accent3"/>
                </a:solidFill>
              </a:defRPr>
            </a:lvl5pPr>
            <a:lvl6pPr lvl="5" rtl="0" algn="ctr">
              <a:spcBef>
                <a:spcPts val="0"/>
              </a:spcBef>
              <a:spcAft>
                <a:spcPts val="0"/>
              </a:spcAft>
              <a:buClr>
                <a:schemeClr val="accent3"/>
              </a:buClr>
              <a:buSzPts val="7000"/>
              <a:buNone/>
              <a:defRPr sz="7000">
                <a:solidFill>
                  <a:schemeClr val="accent3"/>
                </a:solidFill>
              </a:defRPr>
            </a:lvl6pPr>
            <a:lvl7pPr lvl="6" rtl="0" algn="ctr">
              <a:spcBef>
                <a:spcPts val="0"/>
              </a:spcBef>
              <a:spcAft>
                <a:spcPts val="0"/>
              </a:spcAft>
              <a:buClr>
                <a:schemeClr val="accent3"/>
              </a:buClr>
              <a:buSzPts val="7000"/>
              <a:buNone/>
              <a:defRPr sz="7000">
                <a:solidFill>
                  <a:schemeClr val="accent3"/>
                </a:solidFill>
              </a:defRPr>
            </a:lvl7pPr>
            <a:lvl8pPr lvl="7" rtl="0" algn="ctr">
              <a:spcBef>
                <a:spcPts val="0"/>
              </a:spcBef>
              <a:spcAft>
                <a:spcPts val="0"/>
              </a:spcAft>
              <a:buClr>
                <a:schemeClr val="accent3"/>
              </a:buClr>
              <a:buSzPts val="7000"/>
              <a:buNone/>
              <a:defRPr sz="7000">
                <a:solidFill>
                  <a:schemeClr val="accent3"/>
                </a:solidFill>
              </a:defRPr>
            </a:lvl8pPr>
            <a:lvl9pPr lvl="8" rtl="0" algn="ctr">
              <a:spcBef>
                <a:spcPts val="0"/>
              </a:spcBef>
              <a:spcAft>
                <a:spcPts val="0"/>
              </a:spcAft>
              <a:buClr>
                <a:schemeClr val="accent3"/>
              </a:buClr>
              <a:buSzPts val="7000"/>
              <a:buNone/>
              <a:defRPr sz="7000">
                <a:solidFill>
                  <a:schemeClr val="accent3"/>
                </a:solidFill>
              </a:defRPr>
            </a:lvl9pPr>
          </a:lstStyle>
          <a:p>
            <a:r>
              <a:t>xx%</a:t>
            </a:r>
          </a:p>
        </p:txBody>
      </p:sp>
      <p:sp>
        <p:nvSpPr>
          <p:cNvPr id="536" name="Google Shape;536;p68"/>
          <p:cNvSpPr txBox="1"/>
          <p:nvPr>
            <p:ph idx="1" type="subTitle"/>
          </p:nvPr>
        </p:nvSpPr>
        <p:spPr>
          <a:xfrm>
            <a:off x="1996375" y="4870025"/>
            <a:ext cx="6186900" cy="182100"/>
          </a:xfrm>
          <a:prstGeom prst="rect">
            <a:avLst/>
          </a:prstGeom>
        </p:spPr>
        <p:txBody>
          <a:bodyPr anchorCtr="0" anchor="t" bIns="0" lIns="0" spcFirstLastPara="1" rIns="0" wrap="square" tIns="0">
            <a:noAutofit/>
          </a:bodyPr>
          <a:lstStyle>
            <a:lvl1pPr lvl="0" rtl="0">
              <a:spcBef>
                <a:spcPts val="0"/>
              </a:spcBef>
              <a:spcAft>
                <a:spcPts val="0"/>
              </a:spcAft>
              <a:buClr>
                <a:srgbClr val="9E9E9E"/>
              </a:buClr>
              <a:buSzPts val="1000"/>
              <a:buNone/>
              <a:defRPr sz="1000">
                <a:solidFill>
                  <a:srgbClr val="9E9E9E"/>
                </a:solidFill>
              </a:defRPr>
            </a:lvl1pPr>
            <a:lvl2pPr lvl="1" rtl="0">
              <a:spcBef>
                <a:spcPts val="1000"/>
              </a:spcBef>
              <a:spcAft>
                <a:spcPts val="0"/>
              </a:spcAft>
              <a:buSzPts val="1600"/>
              <a:buNone/>
              <a:defRPr/>
            </a:lvl2pPr>
            <a:lvl3pPr lvl="2" rtl="0">
              <a:spcBef>
                <a:spcPts val="1000"/>
              </a:spcBef>
              <a:spcAft>
                <a:spcPts val="0"/>
              </a:spcAft>
              <a:buSzPts val="1600"/>
              <a:buNone/>
              <a:defRPr/>
            </a:lvl3pPr>
            <a:lvl4pPr lvl="3" rtl="0">
              <a:spcBef>
                <a:spcPts val="1000"/>
              </a:spcBef>
              <a:spcAft>
                <a:spcPts val="0"/>
              </a:spcAft>
              <a:buSzPts val="1600"/>
              <a:buNone/>
              <a:defRPr/>
            </a:lvl4pPr>
            <a:lvl5pPr lvl="4" rtl="0">
              <a:spcBef>
                <a:spcPts val="1000"/>
              </a:spcBef>
              <a:spcAft>
                <a:spcPts val="0"/>
              </a:spcAft>
              <a:buSzPts val="1600"/>
              <a:buNone/>
              <a:defRPr/>
            </a:lvl5pPr>
            <a:lvl6pPr lvl="5" rtl="0">
              <a:spcBef>
                <a:spcPts val="1000"/>
              </a:spcBef>
              <a:spcAft>
                <a:spcPts val="0"/>
              </a:spcAft>
              <a:buSzPts val="1600"/>
              <a:buNone/>
              <a:defRPr/>
            </a:lvl6pPr>
            <a:lvl7pPr lvl="6" rtl="0">
              <a:spcBef>
                <a:spcPts val="1000"/>
              </a:spcBef>
              <a:spcAft>
                <a:spcPts val="0"/>
              </a:spcAft>
              <a:buSzPts val="1600"/>
              <a:buNone/>
              <a:defRPr/>
            </a:lvl7pPr>
            <a:lvl8pPr lvl="7" rtl="0">
              <a:spcBef>
                <a:spcPts val="1000"/>
              </a:spcBef>
              <a:spcAft>
                <a:spcPts val="0"/>
              </a:spcAft>
              <a:buSzPts val="1600"/>
              <a:buNone/>
              <a:defRPr/>
            </a:lvl8pPr>
            <a:lvl9pPr lvl="8" rtl="0">
              <a:spcBef>
                <a:spcPts val="1000"/>
              </a:spcBef>
              <a:spcAft>
                <a:spcPts val="1000"/>
              </a:spcAft>
              <a:buSzPts val="1600"/>
              <a:buNone/>
              <a:defRPr/>
            </a:lvl9pPr>
          </a:lstStyle>
          <a:p/>
        </p:txBody>
      </p:sp>
      <p:sp>
        <p:nvSpPr>
          <p:cNvPr id="537" name="Google Shape;537;p68"/>
          <p:cNvSpPr txBox="1"/>
          <p:nvPr>
            <p:ph idx="3" type="title"/>
          </p:nvPr>
        </p:nvSpPr>
        <p:spPr>
          <a:xfrm>
            <a:off x="431725" y="368825"/>
            <a:ext cx="8280600" cy="572700"/>
          </a:xfrm>
          <a:prstGeom prst="rect">
            <a:avLst/>
          </a:prstGeom>
        </p:spPr>
        <p:txBody>
          <a:bodyPr anchorCtr="0" anchor="t" bIns="0" lIns="0" spcFirstLastPara="1" rIns="0" wrap="square" tIns="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538" name="Google Shape;538;p68"/>
          <p:cNvSpPr txBox="1"/>
          <p:nvPr>
            <p:ph hasCustomPrompt="1" idx="4" type="title"/>
          </p:nvPr>
        </p:nvSpPr>
        <p:spPr>
          <a:xfrm>
            <a:off x="3330025" y="2146850"/>
            <a:ext cx="2484000" cy="1055400"/>
          </a:xfrm>
          <a:prstGeom prst="rect">
            <a:avLst/>
          </a:prstGeom>
        </p:spPr>
        <p:txBody>
          <a:bodyPr anchorCtr="0" anchor="t" bIns="0" lIns="0" spcFirstLastPara="1" rIns="0" wrap="square" tIns="0">
            <a:noAutofit/>
          </a:bodyPr>
          <a:lstStyle>
            <a:lvl1pPr lvl="0" rtl="0" algn="ctr">
              <a:spcBef>
                <a:spcPts val="0"/>
              </a:spcBef>
              <a:spcAft>
                <a:spcPts val="0"/>
              </a:spcAft>
              <a:buClr>
                <a:schemeClr val="accent2"/>
              </a:buClr>
              <a:buSzPts val="7000"/>
              <a:buNone/>
              <a:defRPr sz="7000">
                <a:solidFill>
                  <a:schemeClr val="accent2"/>
                </a:solidFill>
              </a:defRPr>
            </a:lvl1pPr>
            <a:lvl2pPr lvl="1" rtl="0" algn="ctr">
              <a:spcBef>
                <a:spcPts val="0"/>
              </a:spcBef>
              <a:spcAft>
                <a:spcPts val="0"/>
              </a:spcAft>
              <a:buClr>
                <a:schemeClr val="accent2"/>
              </a:buClr>
              <a:buSzPts val="7000"/>
              <a:buNone/>
              <a:defRPr sz="7000">
                <a:solidFill>
                  <a:schemeClr val="accent2"/>
                </a:solidFill>
              </a:defRPr>
            </a:lvl2pPr>
            <a:lvl3pPr lvl="2" rtl="0" algn="ctr">
              <a:spcBef>
                <a:spcPts val="0"/>
              </a:spcBef>
              <a:spcAft>
                <a:spcPts val="0"/>
              </a:spcAft>
              <a:buClr>
                <a:schemeClr val="accent2"/>
              </a:buClr>
              <a:buSzPts val="7000"/>
              <a:buNone/>
              <a:defRPr sz="7000">
                <a:solidFill>
                  <a:schemeClr val="accent2"/>
                </a:solidFill>
              </a:defRPr>
            </a:lvl3pPr>
            <a:lvl4pPr lvl="3" rtl="0" algn="ctr">
              <a:spcBef>
                <a:spcPts val="0"/>
              </a:spcBef>
              <a:spcAft>
                <a:spcPts val="0"/>
              </a:spcAft>
              <a:buClr>
                <a:schemeClr val="accent2"/>
              </a:buClr>
              <a:buSzPts val="7000"/>
              <a:buNone/>
              <a:defRPr sz="7000">
                <a:solidFill>
                  <a:schemeClr val="accent2"/>
                </a:solidFill>
              </a:defRPr>
            </a:lvl4pPr>
            <a:lvl5pPr lvl="4" rtl="0" algn="ctr">
              <a:spcBef>
                <a:spcPts val="0"/>
              </a:spcBef>
              <a:spcAft>
                <a:spcPts val="0"/>
              </a:spcAft>
              <a:buClr>
                <a:schemeClr val="accent2"/>
              </a:buClr>
              <a:buSzPts val="7000"/>
              <a:buNone/>
              <a:defRPr sz="7000">
                <a:solidFill>
                  <a:schemeClr val="accent2"/>
                </a:solidFill>
              </a:defRPr>
            </a:lvl5pPr>
            <a:lvl6pPr lvl="5" rtl="0" algn="ctr">
              <a:spcBef>
                <a:spcPts val="0"/>
              </a:spcBef>
              <a:spcAft>
                <a:spcPts val="0"/>
              </a:spcAft>
              <a:buClr>
                <a:schemeClr val="accent2"/>
              </a:buClr>
              <a:buSzPts val="7000"/>
              <a:buNone/>
              <a:defRPr sz="7000">
                <a:solidFill>
                  <a:schemeClr val="accent2"/>
                </a:solidFill>
              </a:defRPr>
            </a:lvl6pPr>
            <a:lvl7pPr lvl="6" rtl="0" algn="ctr">
              <a:spcBef>
                <a:spcPts val="0"/>
              </a:spcBef>
              <a:spcAft>
                <a:spcPts val="0"/>
              </a:spcAft>
              <a:buClr>
                <a:schemeClr val="accent2"/>
              </a:buClr>
              <a:buSzPts val="7000"/>
              <a:buNone/>
              <a:defRPr sz="7000">
                <a:solidFill>
                  <a:schemeClr val="accent2"/>
                </a:solidFill>
              </a:defRPr>
            </a:lvl7pPr>
            <a:lvl8pPr lvl="7" rtl="0" algn="ctr">
              <a:spcBef>
                <a:spcPts val="0"/>
              </a:spcBef>
              <a:spcAft>
                <a:spcPts val="0"/>
              </a:spcAft>
              <a:buClr>
                <a:schemeClr val="accent2"/>
              </a:buClr>
              <a:buSzPts val="7000"/>
              <a:buNone/>
              <a:defRPr sz="7000">
                <a:solidFill>
                  <a:schemeClr val="accent2"/>
                </a:solidFill>
              </a:defRPr>
            </a:lvl8pPr>
            <a:lvl9pPr lvl="8" rtl="0" algn="ctr">
              <a:spcBef>
                <a:spcPts val="0"/>
              </a:spcBef>
              <a:spcAft>
                <a:spcPts val="0"/>
              </a:spcAft>
              <a:buClr>
                <a:schemeClr val="accent2"/>
              </a:buClr>
              <a:buSzPts val="7000"/>
              <a:buNone/>
              <a:defRPr sz="7000">
                <a:solidFill>
                  <a:schemeClr val="accent2"/>
                </a:solidFill>
              </a:defRPr>
            </a:lvl9pPr>
          </a:lstStyle>
          <a:p>
            <a:r>
              <a:t>xx%</a:t>
            </a: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_3 big numbers, subtitle">
  <p:cSld name="BIG_NUMBER_2_2_1_2">
    <p:spTree>
      <p:nvGrpSpPr>
        <p:cNvPr id="539" name="Shape 539"/>
        <p:cNvGrpSpPr/>
        <p:nvPr/>
      </p:nvGrpSpPr>
      <p:grpSpPr>
        <a:xfrm>
          <a:off x="0" y="0"/>
          <a:ext cx="0" cy="0"/>
          <a:chOff x="0" y="0"/>
          <a:chExt cx="0" cy="0"/>
        </a:xfrm>
      </p:grpSpPr>
      <p:sp>
        <p:nvSpPr>
          <p:cNvPr id="540" name="Google Shape;540;p69"/>
          <p:cNvSpPr txBox="1"/>
          <p:nvPr>
            <p:ph idx="12" type="sldNum"/>
          </p:nvPr>
        </p:nvSpPr>
        <p:spPr>
          <a:xfrm>
            <a:off x="8320058" y="47394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541" name="Google Shape;541;p69"/>
          <p:cNvSpPr txBox="1"/>
          <p:nvPr>
            <p:ph hasCustomPrompt="1" type="title"/>
          </p:nvPr>
        </p:nvSpPr>
        <p:spPr>
          <a:xfrm>
            <a:off x="431725" y="1842050"/>
            <a:ext cx="2484000" cy="1055400"/>
          </a:xfrm>
          <a:prstGeom prst="rect">
            <a:avLst/>
          </a:prstGeom>
        </p:spPr>
        <p:txBody>
          <a:bodyPr anchorCtr="0" anchor="t" bIns="0" lIns="0" spcFirstLastPara="1" rIns="0" wrap="square" tIns="0">
            <a:noAutofit/>
          </a:bodyPr>
          <a:lstStyle>
            <a:lvl1pPr lvl="0" rtl="0">
              <a:spcBef>
                <a:spcPts val="0"/>
              </a:spcBef>
              <a:spcAft>
                <a:spcPts val="0"/>
              </a:spcAft>
              <a:buClr>
                <a:schemeClr val="accent1"/>
              </a:buClr>
              <a:buSzPts val="7000"/>
              <a:buNone/>
              <a:defRPr sz="7000">
                <a:solidFill>
                  <a:schemeClr val="accent1"/>
                </a:solidFill>
              </a:defRPr>
            </a:lvl1pPr>
            <a:lvl2pPr lvl="1" rtl="0">
              <a:spcBef>
                <a:spcPts val="0"/>
              </a:spcBef>
              <a:spcAft>
                <a:spcPts val="0"/>
              </a:spcAft>
              <a:buClr>
                <a:schemeClr val="accent1"/>
              </a:buClr>
              <a:buSzPts val="7000"/>
              <a:buNone/>
              <a:defRPr sz="7000">
                <a:solidFill>
                  <a:schemeClr val="accent1"/>
                </a:solidFill>
              </a:defRPr>
            </a:lvl2pPr>
            <a:lvl3pPr lvl="2" rtl="0">
              <a:spcBef>
                <a:spcPts val="0"/>
              </a:spcBef>
              <a:spcAft>
                <a:spcPts val="0"/>
              </a:spcAft>
              <a:buClr>
                <a:schemeClr val="accent1"/>
              </a:buClr>
              <a:buSzPts val="7000"/>
              <a:buNone/>
              <a:defRPr sz="7000">
                <a:solidFill>
                  <a:schemeClr val="accent1"/>
                </a:solidFill>
              </a:defRPr>
            </a:lvl3pPr>
            <a:lvl4pPr lvl="3" rtl="0">
              <a:spcBef>
                <a:spcPts val="0"/>
              </a:spcBef>
              <a:spcAft>
                <a:spcPts val="0"/>
              </a:spcAft>
              <a:buClr>
                <a:schemeClr val="accent1"/>
              </a:buClr>
              <a:buSzPts val="7000"/>
              <a:buNone/>
              <a:defRPr sz="7000">
                <a:solidFill>
                  <a:schemeClr val="accent1"/>
                </a:solidFill>
              </a:defRPr>
            </a:lvl4pPr>
            <a:lvl5pPr lvl="4" rtl="0">
              <a:spcBef>
                <a:spcPts val="0"/>
              </a:spcBef>
              <a:spcAft>
                <a:spcPts val="0"/>
              </a:spcAft>
              <a:buClr>
                <a:schemeClr val="accent1"/>
              </a:buClr>
              <a:buSzPts val="7000"/>
              <a:buNone/>
              <a:defRPr sz="7000">
                <a:solidFill>
                  <a:schemeClr val="accent1"/>
                </a:solidFill>
              </a:defRPr>
            </a:lvl5pPr>
            <a:lvl6pPr lvl="5" rtl="0">
              <a:spcBef>
                <a:spcPts val="0"/>
              </a:spcBef>
              <a:spcAft>
                <a:spcPts val="0"/>
              </a:spcAft>
              <a:buClr>
                <a:schemeClr val="accent1"/>
              </a:buClr>
              <a:buSzPts val="7000"/>
              <a:buNone/>
              <a:defRPr sz="7000">
                <a:solidFill>
                  <a:schemeClr val="accent1"/>
                </a:solidFill>
              </a:defRPr>
            </a:lvl6pPr>
            <a:lvl7pPr lvl="6" rtl="0">
              <a:spcBef>
                <a:spcPts val="0"/>
              </a:spcBef>
              <a:spcAft>
                <a:spcPts val="0"/>
              </a:spcAft>
              <a:buClr>
                <a:schemeClr val="accent1"/>
              </a:buClr>
              <a:buSzPts val="7000"/>
              <a:buNone/>
              <a:defRPr sz="7000">
                <a:solidFill>
                  <a:schemeClr val="accent1"/>
                </a:solidFill>
              </a:defRPr>
            </a:lvl7pPr>
            <a:lvl8pPr lvl="7" rtl="0">
              <a:spcBef>
                <a:spcPts val="0"/>
              </a:spcBef>
              <a:spcAft>
                <a:spcPts val="0"/>
              </a:spcAft>
              <a:buClr>
                <a:schemeClr val="accent1"/>
              </a:buClr>
              <a:buSzPts val="7000"/>
              <a:buNone/>
              <a:defRPr sz="7000">
                <a:solidFill>
                  <a:schemeClr val="accent1"/>
                </a:solidFill>
              </a:defRPr>
            </a:lvl8pPr>
            <a:lvl9pPr lvl="8" rtl="0">
              <a:spcBef>
                <a:spcPts val="0"/>
              </a:spcBef>
              <a:spcAft>
                <a:spcPts val="0"/>
              </a:spcAft>
              <a:buClr>
                <a:schemeClr val="accent1"/>
              </a:buClr>
              <a:buSzPts val="7000"/>
              <a:buNone/>
              <a:defRPr sz="7000">
                <a:solidFill>
                  <a:schemeClr val="accent1"/>
                </a:solidFill>
              </a:defRPr>
            </a:lvl9pPr>
          </a:lstStyle>
          <a:p>
            <a:r>
              <a:t>xx%</a:t>
            </a:r>
          </a:p>
        </p:txBody>
      </p:sp>
      <p:sp>
        <p:nvSpPr>
          <p:cNvPr id="542" name="Google Shape;542;p69"/>
          <p:cNvSpPr txBox="1"/>
          <p:nvPr>
            <p:ph hasCustomPrompt="1" idx="2" type="title"/>
          </p:nvPr>
        </p:nvSpPr>
        <p:spPr>
          <a:xfrm>
            <a:off x="6228324" y="1842050"/>
            <a:ext cx="2484000" cy="1055400"/>
          </a:xfrm>
          <a:prstGeom prst="rect">
            <a:avLst/>
          </a:prstGeom>
        </p:spPr>
        <p:txBody>
          <a:bodyPr anchorCtr="0" anchor="t" bIns="0" lIns="0" spcFirstLastPara="1" rIns="0" wrap="square" tIns="0">
            <a:noAutofit/>
          </a:bodyPr>
          <a:lstStyle>
            <a:lvl1pPr lvl="0" rtl="0">
              <a:spcBef>
                <a:spcPts val="0"/>
              </a:spcBef>
              <a:spcAft>
                <a:spcPts val="0"/>
              </a:spcAft>
              <a:buClr>
                <a:schemeClr val="accent3"/>
              </a:buClr>
              <a:buSzPts val="7000"/>
              <a:buNone/>
              <a:defRPr sz="7000">
                <a:solidFill>
                  <a:schemeClr val="accent3"/>
                </a:solidFill>
              </a:defRPr>
            </a:lvl1pPr>
            <a:lvl2pPr lvl="1" rtl="0">
              <a:spcBef>
                <a:spcPts val="0"/>
              </a:spcBef>
              <a:spcAft>
                <a:spcPts val="0"/>
              </a:spcAft>
              <a:buClr>
                <a:schemeClr val="accent3"/>
              </a:buClr>
              <a:buSzPts val="7000"/>
              <a:buNone/>
              <a:defRPr sz="7000">
                <a:solidFill>
                  <a:schemeClr val="accent3"/>
                </a:solidFill>
              </a:defRPr>
            </a:lvl2pPr>
            <a:lvl3pPr lvl="2" rtl="0">
              <a:spcBef>
                <a:spcPts val="0"/>
              </a:spcBef>
              <a:spcAft>
                <a:spcPts val="0"/>
              </a:spcAft>
              <a:buClr>
                <a:schemeClr val="accent3"/>
              </a:buClr>
              <a:buSzPts val="7000"/>
              <a:buNone/>
              <a:defRPr sz="7000">
                <a:solidFill>
                  <a:schemeClr val="accent3"/>
                </a:solidFill>
              </a:defRPr>
            </a:lvl3pPr>
            <a:lvl4pPr lvl="3" rtl="0">
              <a:spcBef>
                <a:spcPts val="0"/>
              </a:spcBef>
              <a:spcAft>
                <a:spcPts val="0"/>
              </a:spcAft>
              <a:buClr>
                <a:schemeClr val="accent3"/>
              </a:buClr>
              <a:buSzPts val="7000"/>
              <a:buNone/>
              <a:defRPr sz="7000">
                <a:solidFill>
                  <a:schemeClr val="accent3"/>
                </a:solidFill>
              </a:defRPr>
            </a:lvl4pPr>
            <a:lvl5pPr lvl="4" rtl="0">
              <a:spcBef>
                <a:spcPts val="0"/>
              </a:spcBef>
              <a:spcAft>
                <a:spcPts val="0"/>
              </a:spcAft>
              <a:buClr>
                <a:schemeClr val="accent3"/>
              </a:buClr>
              <a:buSzPts val="7000"/>
              <a:buNone/>
              <a:defRPr sz="7000">
                <a:solidFill>
                  <a:schemeClr val="accent3"/>
                </a:solidFill>
              </a:defRPr>
            </a:lvl5pPr>
            <a:lvl6pPr lvl="5" rtl="0">
              <a:spcBef>
                <a:spcPts val="0"/>
              </a:spcBef>
              <a:spcAft>
                <a:spcPts val="0"/>
              </a:spcAft>
              <a:buClr>
                <a:schemeClr val="accent3"/>
              </a:buClr>
              <a:buSzPts val="7000"/>
              <a:buNone/>
              <a:defRPr sz="7000">
                <a:solidFill>
                  <a:schemeClr val="accent3"/>
                </a:solidFill>
              </a:defRPr>
            </a:lvl6pPr>
            <a:lvl7pPr lvl="6" rtl="0">
              <a:spcBef>
                <a:spcPts val="0"/>
              </a:spcBef>
              <a:spcAft>
                <a:spcPts val="0"/>
              </a:spcAft>
              <a:buClr>
                <a:schemeClr val="accent3"/>
              </a:buClr>
              <a:buSzPts val="7000"/>
              <a:buNone/>
              <a:defRPr sz="7000">
                <a:solidFill>
                  <a:schemeClr val="accent3"/>
                </a:solidFill>
              </a:defRPr>
            </a:lvl7pPr>
            <a:lvl8pPr lvl="7" rtl="0">
              <a:spcBef>
                <a:spcPts val="0"/>
              </a:spcBef>
              <a:spcAft>
                <a:spcPts val="0"/>
              </a:spcAft>
              <a:buClr>
                <a:schemeClr val="accent3"/>
              </a:buClr>
              <a:buSzPts val="7000"/>
              <a:buNone/>
              <a:defRPr sz="7000">
                <a:solidFill>
                  <a:schemeClr val="accent3"/>
                </a:solidFill>
              </a:defRPr>
            </a:lvl8pPr>
            <a:lvl9pPr lvl="8" rtl="0">
              <a:spcBef>
                <a:spcPts val="0"/>
              </a:spcBef>
              <a:spcAft>
                <a:spcPts val="0"/>
              </a:spcAft>
              <a:buClr>
                <a:schemeClr val="accent3"/>
              </a:buClr>
              <a:buSzPts val="7000"/>
              <a:buNone/>
              <a:defRPr sz="7000">
                <a:solidFill>
                  <a:schemeClr val="accent3"/>
                </a:solidFill>
              </a:defRPr>
            </a:lvl9pPr>
          </a:lstStyle>
          <a:p>
            <a:r>
              <a:t>xx%</a:t>
            </a:r>
          </a:p>
        </p:txBody>
      </p:sp>
      <p:sp>
        <p:nvSpPr>
          <p:cNvPr id="543" name="Google Shape;543;p69"/>
          <p:cNvSpPr txBox="1"/>
          <p:nvPr>
            <p:ph idx="1" type="subTitle"/>
          </p:nvPr>
        </p:nvSpPr>
        <p:spPr>
          <a:xfrm>
            <a:off x="3330025" y="3115675"/>
            <a:ext cx="2484000" cy="321000"/>
          </a:xfrm>
          <a:prstGeom prst="rect">
            <a:avLst/>
          </a:prstGeom>
        </p:spPr>
        <p:txBody>
          <a:bodyPr anchorCtr="0" anchor="t" bIns="0" lIns="0" spcFirstLastPara="1" rIns="0" wrap="square" tIns="0">
            <a:noAutofit/>
          </a:bodyPr>
          <a:lstStyle>
            <a:lvl1pPr lvl="0" rtl="0">
              <a:spcBef>
                <a:spcPts val="0"/>
              </a:spcBef>
              <a:spcAft>
                <a:spcPts val="0"/>
              </a:spcAft>
              <a:buSzPts val="1600"/>
              <a:buNone/>
              <a:defRPr b="1"/>
            </a:lvl1pPr>
            <a:lvl2pPr lvl="1" rtl="0">
              <a:spcBef>
                <a:spcPts val="1000"/>
              </a:spcBef>
              <a:spcAft>
                <a:spcPts val="0"/>
              </a:spcAft>
              <a:buSzPts val="1600"/>
              <a:buNone/>
              <a:defRPr b="1"/>
            </a:lvl2pPr>
            <a:lvl3pPr lvl="2" rtl="0">
              <a:spcBef>
                <a:spcPts val="1000"/>
              </a:spcBef>
              <a:spcAft>
                <a:spcPts val="0"/>
              </a:spcAft>
              <a:buSzPts val="1600"/>
              <a:buNone/>
              <a:defRPr b="1"/>
            </a:lvl3pPr>
            <a:lvl4pPr lvl="3" rtl="0">
              <a:spcBef>
                <a:spcPts val="1000"/>
              </a:spcBef>
              <a:spcAft>
                <a:spcPts val="0"/>
              </a:spcAft>
              <a:buSzPts val="1600"/>
              <a:buNone/>
              <a:defRPr b="1"/>
            </a:lvl4pPr>
            <a:lvl5pPr lvl="4" rtl="0">
              <a:spcBef>
                <a:spcPts val="1000"/>
              </a:spcBef>
              <a:spcAft>
                <a:spcPts val="0"/>
              </a:spcAft>
              <a:buSzPts val="1600"/>
              <a:buNone/>
              <a:defRPr b="1"/>
            </a:lvl5pPr>
            <a:lvl6pPr lvl="5" rtl="0">
              <a:spcBef>
                <a:spcPts val="1000"/>
              </a:spcBef>
              <a:spcAft>
                <a:spcPts val="0"/>
              </a:spcAft>
              <a:buSzPts val="1600"/>
              <a:buNone/>
              <a:defRPr b="1"/>
            </a:lvl6pPr>
            <a:lvl7pPr lvl="6" rtl="0">
              <a:spcBef>
                <a:spcPts val="1000"/>
              </a:spcBef>
              <a:spcAft>
                <a:spcPts val="0"/>
              </a:spcAft>
              <a:buSzPts val="1600"/>
              <a:buNone/>
              <a:defRPr b="1"/>
            </a:lvl7pPr>
            <a:lvl8pPr lvl="7" rtl="0">
              <a:spcBef>
                <a:spcPts val="1000"/>
              </a:spcBef>
              <a:spcAft>
                <a:spcPts val="0"/>
              </a:spcAft>
              <a:buSzPts val="1600"/>
              <a:buNone/>
              <a:defRPr b="1"/>
            </a:lvl8pPr>
            <a:lvl9pPr lvl="8" rtl="0">
              <a:spcBef>
                <a:spcPts val="1000"/>
              </a:spcBef>
              <a:spcAft>
                <a:spcPts val="1000"/>
              </a:spcAft>
              <a:buSzPts val="1600"/>
              <a:buNone/>
              <a:defRPr b="1"/>
            </a:lvl9pPr>
          </a:lstStyle>
          <a:p/>
        </p:txBody>
      </p:sp>
      <p:sp>
        <p:nvSpPr>
          <p:cNvPr id="544" name="Google Shape;544;p69"/>
          <p:cNvSpPr txBox="1"/>
          <p:nvPr>
            <p:ph idx="3" type="subTitle"/>
          </p:nvPr>
        </p:nvSpPr>
        <p:spPr>
          <a:xfrm>
            <a:off x="6228325" y="3115675"/>
            <a:ext cx="2484000" cy="321000"/>
          </a:xfrm>
          <a:prstGeom prst="rect">
            <a:avLst/>
          </a:prstGeom>
        </p:spPr>
        <p:txBody>
          <a:bodyPr anchorCtr="0" anchor="t" bIns="0" lIns="0" spcFirstLastPara="1" rIns="0" wrap="square" tIns="0">
            <a:noAutofit/>
          </a:bodyPr>
          <a:lstStyle>
            <a:lvl1pPr lvl="0" rtl="0">
              <a:spcBef>
                <a:spcPts val="0"/>
              </a:spcBef>
              <a:spcAft>
                <a:spcPts val="0"/>
              </a:spcAft>
              <a:buSzPts val="1600"/>
              <a:buNone/>
              <a:defRPr b="1"/>
            </a:lvl1pPr>
            <a:lvl2pPr lvl="1" rtl="0">
              <a:spcBef>
                <a:spcPts val="1000"/>
              </a:spcBef>
              <a:spcAft>
                <a:spcPts val="0"/>
              </a:spcAft>
              <a:buSzPts val="1600"/>
              <a:buNone/>
              <a:defRPr b="1"/>
            </a:lvl2pPr>
            <a:lvl3pPr lvl="2" rtl="0">
              <a:spcBef>
                <a:spcPts val="1000"/>
              </a:spcBef>
              <a:spcAft>
                <a:spcPts val="0"/>
              </a:spcAft>
              <a:buSzPts val="1600"/>
              <a:buNone/>
              <a:defRPr b="1"/>
            </a:lvl3pPr>
            <a:lvl4pPr lvl="3" rtl="0">
              <a:spcBef>
                <a:spcPts val="1000"/>
              </a:spcBef>
              <a:spcAft>
                <a:spcPts val="0"/>
              </a:spcAft>
              <a:buSzPts val="1600"/>
              <a:buNone/>
              <a:defRPr b="1"/>
            </a:lvl4pPr>
            <a:lvl5pPr lvl="4" rtl="0">
              <a:spcBef>
                <a:spcPts val="1000"/>
              </a:spcBef>
              <a:spcAft>
                <a:spcPts val="0"/>
              </a:spcAft>
              <a:buSzPts val="1600"/>
              <a:buNone/>
              <a:defRPr b="1"/>
            </a:lvl5pPr>
            <a:lvl6pPr lvl="5" rtl="0">
              <a:spcBef>
                <a:spcPts val="1000"/>
              </a:spcBef>
              <a:spcAft>
                <a:spcPts val="0"/>
              </a:spcAft>
              <a:buSzPts val="1600"/>
              <a:buNone/>
              <a:defRPr b="1"/>
            </a:lvl6pPr>
            <a:lvl7pPr lvl="6" rtl="0">
              <a:spcBef>
                <a:spcPts val="1000"/>
              </a:spcBef>
              <a:spcAft>
                <a:spcPts val="0"/>
              </a:spcAft>
              <a:buSzPts val="1600"/>
              <a:buNone/>
              <a:defRPr b="1"/>
            </a:lvl7pPr>
            <a:lvl8pPr lvl="7" rtl="0">
              <a:spcBef>
                <a:spcPts val="1000"/>
              </a:spcBef>
              <a:spcAft>
                <a:spcPts val="0"/>
              </a:spcAft>
              <a:buSzPts val="1600"/>
              <a:buNone/>
              <a:defRPr b="1"/>
            </a:lvl8pPr>
            <a:lvl9pPr lvl="8" rtl="0">
              <a:spcBef>
                <a:spcPts val="1000"/>
              </a:spcBef>
              <a:spcAft>
                <a:spcPts val="1000"/>
              </a:spcAft>
              <a:buSzPts val="1600"/>
              <a:buNone/>
              <a:defRPr b="1"/>
            </a:lvl9pPr>
          </a:lstStyle>
          <a:p/>
        </p:txBody>
      </p:sp>
      <p:sp>
        <p:nvSpPr>
          <p:cNvPr id="545" name="Google Shape;545;p69"/>
          <p:cNvSpPr txBox="1"/>
          <p:nvPr>
            <p:ph idx="4" type="subTitle"/>
          </p:nvPr>
        </p:nvSpPr>
        <p:spPr>
          <a:xfrm>
            <a:off x="431725" y="3115675"/>
            <a:ext cx="2482800" cy="321000"/>
          </a:xfrm>
          <a:prstGeom prst="rect">
            <a:avLst/>
          </a:prstGeom>
        </p:spPr>
        <p:txBody>
          <a:bodyPr anchorCtr="0" anchor="t" bIns="0" lIns="0" spcFirstLastPara="1" rIns="0" wrap="square" tIns="0">
            <a:noAutofit/>
          </a:bodyPr>
          <a:lstStyle>
            <a:lvl1pPr lvl="0" rtl="0">
              <a:spcBef>
                <a:spcPts val="0"/>
              </a:spcBef>
              <a:spcAft>
                <a:spcPts val="0"/>
              </a:spcAft>
              <a:buClr>
                <a:schemeClr val="dk1"/>
              </a:buClr>
              <a:buSzPts val="1600"/>
              <a:buNone/>
              <a:defRPr b="1">
                <a:solidFill>
                  <a:schemeClr val="dk1"/>
                </a:solidFill>
              </a:defRPr>
            </a:lvl1pPr>
            <a:lvl2pPr lvl="1" rtl="0">
              <a:spcBef>
                <a:spcPts val="1000"/>
              </a:spcBef>
              <a:spcAft>
                <a:spcPts val="0"/>
              </a:spcAft>
              <a:buClr>
                <a:schemeClr val="dk1"/>
              </a:buClr>
              <a:buSzPts val="1600"/>
              <a:buNone/>
              <a:defRPr b="1">
                <a:solidFill>
                  <a:schemeClr val="dk1"/>
                </a:solidFill>
              </a:defRPr>
            </a:lvl2pPr>
            <a:lvl3pPr lvl="2" rtl="0">
              <a:spcBef>
                <a:spcPts val="1000"/>
              </a:spcBef>
              <a:spcAft>
                <a:spcPts val="0"/>
              </a:spcAft>
              <a:buClr>
                <a:schemeClr val="dk1"/>
              </a:buClr>
              <a:buSzPts val="1600"/>
              <a:buNone/>
              <a:defRPr b="1">
                <a:solidFill>
                  <a:schemeClr val="dk1"/>
                </a:solidFill>
              </a:defRPr>
            </a:lvl3pPr>
            <a:lvl4pPr lvl="3" rtl="0">
              <a:spcBef>
                <a:spcPts val="1000"/>
              </a:spcBef>
              <a:spcAft>
                <a:spcPts val="0"/>
              </a:spcAft>
              <a:buClr>
                <a:schemeClr val="dk1"/>
              </a:buClr>
              <a:buSzPts val="1600"/>
              <a:buNone/>
              <a:defRPr b="1">
                <a:solidFill>
                  <a:schemeClr val="dk1"/>
                </a:solidFill>
              </a:defRPr>
            </a:lvl4pPr>
            <a:lvl5pPr lvl="4" rtl="0">
              <a:spcBef>
                <a:spcPts val="1000"/>
              </a:spcBef>
              <a:spcAft>
                <a:spcPts val="0"/>
              </a:spcAft>
              <a:buClr>
                <a:schemeClr val="dk1"/>
              </a:buClr>
              <a:buSzPts val="1600"/>
              <a:buNone/>
              <a:defRPr b="1">
                <a:solidFill>
                  <a:schemeClr val="dk1"/>
                </a:solidFill>
              </a:defRPr>
            </a:lvl5pPr>
            <a:lvl6pPr lvl="5" rtl="0">
              <a:spcBef>
                <a:spcPts val="1000"/>
              </a:spcBef>
              <a:spcAft>
                <a:spcPts val="0"/>
              </a:spcAft>
              <a:buClr>
                <a:schemeClr val="dk1"/>
              </a:buClr>
              <a:buSzPts val="1600"/>
              <a:buNone/>
              <a:defRPr b="1">
                <a:solidFill>
                  <a:schemeClr val="dk1"/>
                </a:solidFill>
              </a:defRPr>
            </a:lvl6pPr>
            <a:lvl7pPr lvl="6" rtl="0">
              <a:spcBef>
                <a:spcPts val="1000"/>
              </a:spcBef>
              <a:spcAft>
                <a:spcPts val="0"/>
              </a:spcAft>
              <a:buClr>
                <a:schemeClr val="dk1"/>
              </a:buClr>
              <a:buSzPts val="1600"/>
              <a:buNone/>
              <a:defRPr b="1">
                <a:solidFill>
                  <a:schemeClr val="dk1"/>
                </a:solidFill>
              </a:defRPr>
            </a:lvl7pPr>
            <a:lvl8pPr lvl="7" rtl="0">
              <a:spcBef>
                <a:spcPts val="1000"/>
              </a:spcBef>
              <a:spcAft>
                <a:spcPts val="0"/>
              </a:spcAft>
              <a:buClr>
                <a:schemeClr val="dk1"/>
              </a:buClr>
              <a:buSzPts val="1600"/>
              <a:buNone/>
              <a:defRPr b="1">
                <a:solidFill>
                  <a:schemeClr val="dk1"/>
                </a:solidFill>
              </a:defRPr>
            </a:lvl8pPr>
            <a:lvl9pPr lvl="8" rtl="0">
              <a:spcBef>
                <a:spcPts val="1000"/>
              </a:spcBef>
              <a:spcAft>
                <a:spcPts val="1000"/>
              </a:spcAft>
              <a:buClr>
                <a:schemeClr val="dk1"/>
              </a:buClr>
              <a:buSzPts val="1600"/>
              <a:buNone/>
              <a:defRPr b="1">
                <a:solidFill>
                  <a:schemeClr val="dk1"/>
                </a:solidFill>
              </a:defRPr>
            </a:lvl9pPr>
          </a:lstStyle>
          <a:p/>
        </p:txBody>
      </p:sp>
      <p:sp>
        <p:nvSpPr>
          <p:cNvPr id="546" name="Google Shape;546;p69"/>
          <p:cNvSpPr txBox="1"/>
          <p:nvPr>
            <p:ph idx="5" type="subTitle"/>
          </p:nvPr>
        </p:nvSpPr>
        <p:spPr>
          <a:xfrm>
            <a:off x="1996375" y="4870025"/>
            <a:ext cx="6186900" cy="182100"/>
          </a:xfrm>
          <a:prstGeom prst="rect">
            <a:avLst/>
          </a:prstGeom>
        </p:spPr>
        <p:txBody>
          <a:bodyPr anchorCtr="0" anchor="t" bIns="0" lIns="0" spcFirstLastPara="1" rIns="0" wrap="square" tIns="0">
            <a:noAutofit/>
          </a:bodyPr>
          <a:lstStyle>
            <a:lvl1pPr lvl="0" rtl="0">
              <a:spcBef>
                <a:spcPts val="0"/>
              </a:spcBef>
              <a:spcAft>
                <a:spcPts val="0"/>
              </a:spcAft>
              <a:buClr>
                <a:srgbClr val="9E9E9E"/>
              </a:buClr>
              <a:buSzPts val="1000"/>
              <a:buNone/>
              <a:defRPr sz="1000">
                <a:solidFill>
                  <a:srgbClr val="9E9E9E"/>
                </a:solidFill>
              </a:defRPr>
            </a:lvl1pPr>
            <a:lvl2pPr lvl="1" rtl="0">
              <a:spcBef>
                <a:spcPts val="1000"/>
              </a:spcBef>
              <a:spcAft>
                <a:spcPts val="0"/>
              </a:spcAft>
              <a:buSzPts val="1600"/>
              <a:buNone/>
              <a:defRPr/>
            </a:lvl2pPr>
            <a:lvl3pPr lvl="2" rtl="0">
              <a:spcBef>
                <a:spcPts val="1000"/>
              </a:spcBef>
              <a:spcAft>
                <a:spcPts val="0"/>
              </a:spcAft>
              <a:buSzPts val="1600"/>
              <a:buNone/>
              <a:defRPr/>
            </a:lvl3pPr>
            <a:lvl4pPr lvl="3" rtl="0">
              <a:spcBef>
                <a:spcPts val="1000"/>
              </a:spcBef>
              <a:spcAft>
                <a:spcPts val="0"/>
              </a:spcAft>
              <a:buSzPts val="1600"/>
              <a:buNone/>
              <a:defRPr/>
            </a:lvl4pPr>
            <a:lvl5pPr lvl="4" rtl="0">
              <a:spcBef>
                <a:spcPts val="1000"/>
              </a:spcBef>
              <a:spcAft>
                <a:spcPts val="0"/>
              </a:spcAft>
              <a:buSzPts val="1600"/>
              <a:buNone/>
              <a:defRPr/>
            </a:lvl5pPr>
            <a:lvl6pPr lvl="5" rtl="0">
              <a:spcBef>
                <a:spcPts val="1000"/>
              </a:spcBef>
              <a:spcAft>
                <a:spcPts val="0"/>
              </a:spcAft>
              <a:buSzPts val="1600"/>
              <a:buNone/>
              <a:defRPr/>
            </a:lvl6pPr>
            <a:lvl7pPr lvl="6" rtl="0">
              <a:spcBef>
                <a:spcPts val="1000"/>
              </a:spcBef>
              <a:spcAft>
                <a:spcPts val="0"/>
              </a:spcAft>
              <a:buSzPts val="1600"/>
              <a:buNone/>
              <a:defRPr/>
            </a:lvl7pPr>
            <a:lvl8pPr lvl="7" rtl="0">
              <a:spcBef>
                <a:spcPts val="1000"/>
              </a:spcBef>
              <a:spcAft>
                <a:spcPts val="0"/>
              </a:spcAft>
              <a:buSzPts val="1600"/>
              <a:buNone/>
              <a:defRPr/>
            </a:lvl8pPr>
            <a:lvl9pPr lvl="8" rtl="0">
              <a:spcBef>
                <a:spcPts val="1000"/>
              </a:spcBef>
              <a:spcAft>
                <a:spcPts val="1000"/>
              </a:spcAft>
              <a:buSzPts val="1600"/>
              <a:buNone/>
              <a:defRPr/>
            </a:lvl9pPr>
          </a:lstStyle>
          <a:p/>
        </p:txBody>
      </p:sp>
      <p:sp>
        <p:nvSpPr>
          <p:cNvPr id="547" name="Google Shape;547;p69"/>
          <p:cNvSpPr txBox="1"/>
          <p:nvPr>
            <p:ph idx="6" type="title"/>
          </p:nvPr>
        </p:nvSpPr>
        <p:spPr>
          <a:xfrm>
            <a:off x="431725" y="368825"/>
            <a:ext cx="8280600" cy="572700"/>
          </a:xfrm>
          <a:prstGeom prst="rect">
            <a:avLst/>
          </a:prstGeom>
        </p:spPr>
        <p:txBody>
          <a:bodyPr anchorCtr="0" anchor="t" bIns="0" lIns="0" spcFirstLastPara="1" rIns="0" wrap="square" tIns="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548" name="Google Shape;548;p69"/>
          <p:cNvSpPr txBox="1"/>
          <p:nvPr>
            <p:ph hasCustomPrompt="1" idx="7" type="title"/>
          </p:nvPr>
        </p:nvSpPr>
        <p:spPr>
          <a:xfrm>
            <a:off x="3330025" y="1842050"/>
            <a:ext cx="2484000" cy="1055400"/>
          </a:xfrm>
          <a:prstGeom prst="rect">
            <a:avLst/>
          </a:prstGeom>
        </p:spPr>
        <p:txBody>
          <a:bodyPr anchorCtr="0" anchor="t" bIns="0" lIns="0" spcFirstLastPara="1" rIns="0" wrap="square" tIns="0">
            <a:noAutofit/>
          </a:bodyPr>
          <a:lstStyle>
            <a:lvl1pPr lvl="0" rtl="0">
              <a:spcBef>
                <a:spcPts val="0"/>
              </a:spcBef>
              <a:spcAft>
                <a:spcPts val="0"/>
              </a:spcAft>
              <a:buClr>
                <a:schemeClr val="accent2"/>
              </a:buClr>
              <a:buSzPts val="7000"/>
              <a:buNone/>
              <a:defRPr sz="7000">
                <a:solidFill>
                  <a:schemeClr val="accent2"/>
                </a:solidFill>
              </a:defRPr>
            </a:lvl1pPr>
            <a:lvl2pPr lvl="1" rtl="0">
              <a:spcBef>
                <a:spcPts val="0"/>
              </a:spcBef>
              <a:spcAft>
                <a:spcPts val="0"/>
              </a:spcAft>
              <a:buClr>
                <a:schemeClr val="accent2"/>
              </a:buClr>
              <a:buSzPts val="7000"/>
              <a:buNone/>
              <a:defRPr sz="7000">
                <a:solidFill>
                  <a:schemeClr val="accent2"/>
                </a:solidFill>
              </a:defRPr>
            </a:lvl2pPr>
            <a:lvl3pPr lvl="2" rtl="0">
              <a:spcBef>
                <a:spcPts val="0"/>
              </a:spcBef>
              <a:spcAft>
                <a:spcPts val="0"/>
              </a:spcAft>
              <a:buClr>
                <a:schemeClr val="accent2"/>
              </a:buClr>
              <a:buSzPts val="7000"/>
              <a:buNone/>
              <a:defRPr sz="7000">
                <a:solidFill>
                  <a:schemeClr val="accent2"/>
                </a:solidFill>
              </a:defRPr>
            </a:lvl3pPr>
            <a:lvl4pPr lvl="3" rtl="0">
              <a:spcBef>
                <a:spcPts val="0"/>
              </a:spcBef>
              <a:spcAft>
                <a:spcPts val="0"/>
              </a:spcAft>
              <a:buClr>
                <a:schemeClr val="accent2"/>
              </a:buClr>
              <a:buSzPts val="7000"/>
              <a:buNone/>
              <a:defRPr sz="7000">
                <a:solidFill>
                  <a:schemeClr val="accent2"/>
                </a:solidFill>
              </a:defRPr>
            </a:lvl4pPr>
            <a:lvl5pPr lvl="4" rtl="0">
              <a:spcBef>
                <a:spcPts val="0"/>
              </a:spcBef>
              <a:spcAft>
                <a:spcPts val="0"/>
              </a:spcAft>
              <a:buClr>
                <a:schemeClr val="accent2"/>
              </a:buClr>
              <a:buSzPts val="7000"/>
              <a:buNone/>
              <a:defRPr sz="7000">
                <a:solidFill>
                  <a:schemeClr val="accent2"/>
                </a:solidFill>
              </a:defRPr>
            </a:lvl5pPr>
            <a:lvl6pPr lvl="5" rtl="0">
              <a:spcBef>
                <a:spcPts val="0"/>
              </a:spcBef>
              <a:spcAft>
                <a:spcPts val="0"/>
              </a:spcAft>
              <a:buClr>
                <a:schemeClr val="accent2"/>
              </a:buClr>
              <a:buSzPts val="7000"/>
              <a:buNone/>
              <a:defRPr sz="7000">
                <a:solidFill>
                  <a:schemeClr val="accent2"/>
                </a:solidFill>
              </a:defRPr>
            </a:lvl6pPr>
            <a:lvl7pPr lvl="6" rtl="0">
              <a:spcBef>
                <a:spcPts val="0"/>
              </a:spcBef>
              <a:spcAft>
                <a:spcPts val="0"/>
              </a:spcAft>
              <a:buClr>
                <a:schemeClr val="accent2"/>
              </a:buClr>
              <a:buSzPts val="7000"/>
              <a:buNone/>
              <a:defRPr sz="7000">
                <a:solidFill>
                  <a:schemeClr val="accent2"/>
                </a:solidFill>
              </a:defRPr>
            </a:lvl7pPr>
            <a:lvl8pPr lvl="7" rtl="0">
              <a:spcBef>
                <a:spcPts val="0"/>
              </a:spcBef>
              <a:spcAft>
                <a:spcPts val="0"/>
              </a:spcAft>
              <a:buClr>
                <a:schemeClr val="accent2"/>
              </a:buClr>
              <a:buSzPts val="7000"/>
              <a:buNone/>
              <a:defRPr sz="7000">
                <a:solidFill>
                  <a:schemeClr val="accent2"/>
                </a:solidFill>
              </a:defRPr>
            </a:lvl8pPr>
            <a:lvl9pPr lvl="8" rtl="0">
              <a:spcBef>
                <a:spcPts val="0"/>
              </a:spcBef>
              <a:spcAft>
                <a:spcPts val="0"/>
              </a:spcAft>
              <a:buClr>
                <a:schemeClr val="accent2"/>
              </a:buClr>
              <a:buSzPts val="7000"/>
              <a:buNone/>
              <a:defRPr sz="7000">
                <a:solidFill>
                  <a:schemeClr val="accent2"/>
                </a:solidFill>
              </a:defRPr>
            </a:lvl9pPr>
          </a:lstStyle>
          <a:p>
            <a:r>
              <a:t>xx%</a:t>
            </a: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_3 big numbers, subtitle, body">
  <p:cSld name="BIG_NUMBER_2_2_1_1_1">
    <p:spTree>
      <p:nvGrpSpPr>
        <p:cNvPr id="549" name="Shape 549"/>
        <p:cNvGrpSpPr/>
        <p:nvPr/>
      </p:nvGrpSpPr>
      <p:grpSpPr>
        <a:xfrm>
          <a:off x="0" y="0"/>
          <a:ext cx="0" cy="0"/>
          <a:chOff x="0" y="0"/>
          <a:chExt cx="0" cy="0"/>
        </a:xfrm>
      </p:grpSpPr>
      <p:sp>
        <p:nvSpPr>
          <p:cNvPr id="550" name="Google Shape;550;p70"/>
          <p:cNvSpPr txBox="1"/>
          <p:nvPr>
            <p:ph idx="12" type="sldNum"/>
          </p:nvPr>
        </p:nvSpPr>
        <p:spPr>
          <a:xfrm>
            <a:off x="8320058" y="47394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551" name="Google Shape;551;p70"/>
          <p:cNvSpPr txBox="1"/>
          <p:nvPr>
            <p:ph hasCustomPrompt="1" type="title"/>
          </p:nvPr>
        </p:nvSpPr>
        <p:spPr>
          <a:xfrm>
            <a:off x="431725" y="1537250"/>
            <a:ext cx="2484000" cy="1055400"/>
          </a:xfrm>
          <a:prstGeom prst="rect">
            <a:avLst/>
          </a:prstGeom>
        </p:spPr>
        <p:txBody>
          <a:bodyPr anchorCtr="0" anchor="t" bIns="0" lIns="0" spcFirstLastPara="1" rIns="0" wrap="square" tIns="0">
            <a:noAutofit/>
          </a:bodyPr>
          <a:lstStyle>
            <a:lvl1pPr lvl="0" rtl="0">
              <a:spcBef>
                <a:spcPts val="0"/>
              </a:spcBef>
              <a:spcAft>
                <a:spcPts val="0"/>
              </a:spcAft>
              <a:buClr>
                <a:schemeClr val="accent1"/>
              </a:buClr>
              <a:buSzPts val="7000"/>
              <a:buNone/>
              <a:defRPr sz="7000">
                <a:solidFill>
                  <a:schemeClr val="accent1"/>
                </a:solidFill>
              </a:defRPr>
            </a:lvl1pPr>
            <a:lvl2pPr lvl="1" rtl="0">
              <a:spcBef>
                <a:spcPts val="0"/>
              </a:spcBef>
              <a:spcAft>
                <a:spcPts val="0"/>
              </a:spcAft>
              <a:buClr>
                <a:schemeClr val="accent1"/>
              </a:buClr>
              <a:buSzPts val="7000"/>
              <a:buNone/>
              <a:defRPr sz="7000">
                <a:solidFill>
                  <a:schemeClr val="accent1"/>
                </a:solidFill>
              </a:defRPr>
            </a:lvl2pPr>
            <a:lvl3pPr lvl="2" rtl="0">
              <a:spcBef>
                <a:spcPts val="0"/>
              </a:spcBef>
              <a:spcAft>
                <a:spcPts val="0"/>
              </a:spcAft>
              <a:buClr>
                <a:schemeClr val="accent1"/>
              </a:buClr>
              <a:buSzPts val="7000"/>
              <a:buNone/>
              <a:defRPr sz="7000">
                <a:solidFill>
                  <a:schemeClr val="accent1"/>
                </a:solidFill>
              </a:defRPr>
            </a:lvl3pPr>
            <a:lvl4pPr lvl="3" rtl="0">
              <a:spcBef>
                <a:spcPts val="0"/>
              </a:spcBef>
              <a:spcAft>
                <a:spcPts val="0"/>
              </a:spcAft>
              <a:buClr>
                <a:schemeClr val="accent1"/>
              </a:buClr>
              <a:buSzPts val="7000"/>
              <a:buNone/>
              <a:defRPr sz="7000">
                <a:solidFill>
                  <a:schemeClr val="accent1"/>
                </a:solidFill>
              </a:defRPr>
            </a:lvl4pPr>
            <a:lvl5pPr lvl="4" rtl="0">
              <a:spcBef>
                <a:spcPts val="0"/>
              </a:spcBef>
              <a:spcAft>
                <a:spcPts val="0"/>
              </a:spcAft>
              <a:buClr>
                <a:schemeClr val="accent1"/>
              </a:buClr>
              <a:buSzPts val="7000"/>
              <a:buNone/>
              <a:defRPr sz="7000">
                <a:solidFill>
                  <a:schemeClr val="accent1"/>
                </a:solidFill>
              </a:defRPr>
            </a:lvl5pPr>
            <a:lvl6pPr lvl="5" rtl="0">
              <a:spcBef>
                <a:spcPts val="0"/>
              </a:spcBef>
              <a:spcAft>
                <a:spcPts val="0"/>
              </a:spcAft>
              <a:buClr>
                <a:schemeClr val="accent1"/>
              </a:buClr>
              <a:buSzPts val="7000"/>
              <a:buNone/>
              <a:defRPr sz="7000">
                <a:solidFill>
                  <a:schemeClr val="accent1"/>
                </a:solidFill>
              </a:defRPr>
            </a:lvl6pPr>
            <a:lvl7pPr lvl="6" rtl="0">
              <a:spcBef>
                <a:spcPts val="0"/>
              </a:spcBef>
              <a:spcAft>
                <a:spcPts val="0"/>
              </a:spcAft>
              <a:buClr>
                <a:schemeClr val="accent1"/>
              </a:buClr>
              <a:buSzPts val="7000"/>
              <a:buNone/>
              <a:defRPr sz="7000">
                <a:solidFill>
                  <a:schemeClr val="accent1"/>
                </a:solidFill>
              </a:defRPr>
            </a:lvl7pPr>
            <a:lvl8pPr lvl="7" rtl="0">
              <a:spcBef>
                <a:spcPts val="0"/>
              </a:spcBef>
              <a:spcAft>
                <a:spcPts val="0"/>
              </a:spcAft>
              <a:buClr>
                <a:schemeClr val="accent1"/>
              </a:buClr>
              <a:buSzPts val="7000"/>
              <a:buNone/>
              <a:defRPr sz="7000">
                <a:solidFill>
                  <a:schemeClr val="accent1"/>
                </a:solidFill>
              </a:defRPr>
            </a:lvl8pPr>
            <a:lvl9pPr lvl="8" rtl="0">
              <a:spcBef>
                <a:spcPts val="0"/>
              </a:spcBef>
              <a:spcAft>
                <a:spcPts val="0"/>
              </a:spcAft>
              <a:buClr>
                <a:schemeClr val="accent1"/>
              </a:buClr>
              <a:buSzPts val="7000"/>
              <a:buNone/>
              <a:defRPr sz="7000">
                <a:solidFill>
                  <a:schemeClr val="accent1"/>
                </a:solidFill>
              </a:defRPr>
            </a:lvl9pPr>
          </a:lstStyle>
          <a:p>
            <a:r>
              <a:t>xx%</a:t>
            </a:r>
          </a:p>
        </p:txBody>
      </p:sp>
      <p:sp>
        <p:nvSpPr>
          <p:cNvPr id="552" name="Google Shape;552;p70"/>
          <p:cNvSpPr txBox="1"/>
          <p:nvPr>
            <p:ph hasCustomPrompt="1" idx="2" type="title"/>
          </p:nvPr>
        </p:nvSpPr>
        <p:spPr>
          <a:xfrm>
            <a:off x="6228324" y="1537250"/>
            <a:ext cx="2484000" cy="1055400"/>
          </a:xfrm>
          <a:prstGeom prst="rect">
            <a:avLst/>
          </a:prstGeom>
        </p:spPr>
        <p:txBody>
          <a:bodyPr anchorCtr="0" anchor="t" bIns="0" lIns="0" spcFirstLastPara="1" rIns="0" wrap="square" tIns="0">
            <a:noAutofit/>
          </a:bodyPr>
          <a:lstStyle>
            <a:lvl1pPr lvl="0" rtl="0">
              <a:spcBef>
                <a:spcPts val="0"/>
              </a:spcBef>
              <a:spcAft>
                <a:spcPts val="0"/>
              </a:spcAft>
              <a:buClr>
                <a:schemeClr val="accent3"/>
              </a:buClr>
              <a:buSzPts val="7000"/>
              <a:buNone/>
              <a:defRPr sz="7000">
                <a:solidFill>
                  <a:schemeClr val="accent3"/>
                </a:solidFill>
              </a:defRPr>
            </a:lvl1pPr>
            <a:lvl2pPr lvl="1" rtl="0">
              <a:spcBef>
                <a:spcPts val="0"/>
              </a:spcBef>
              <a:spcAft>
                <a:spcPts val="0"/>
              </a:spcAft>
              <a:buClr>
                <a:schemeClr val="accent3"/>
              </a:buClr>
              <a:buSzPts val="7000"/>
              <a:buNone/>
              <a:defRPr sz="7000">
                <a:solidFill>
                  <a:schemeClr val="accent3"/>
                </a:solidFill>
              </a:defRPr>
            </a:lvl2pPr>
            <a:lvl3pPr lvl="2" rtl="0">
              <a:spcBef>
                <a:spcPts val="0"/>
              </a:spcBef>
              <a:spcAft>
                <a:spcPts val="0"/>
              </a:spcAft>
              <a:buClr>
                <a:schemeClr val="accent3"/>
              </a:buClr>
              <a:buSzPts val="7000"/>
              <a:buNone/>
              <a:defRPr sz="7000">
                <a:solidFill>
                  <a:schemeClr val="accent3"/>
                </a:solidFill>
              </a:defRPr>
            </a:lvl3pPr>
            <a:lvl4pPr lvl="3" rtl="0">
              <a:spcBef>
                <a:spcPts val="0"/>
              </a:spcBef>
              <a:spcAft>
                <a:spcPts val="0"/>
              </a:spcAft>
              <a:buClr>
                <a:schemeClr val="accent3"/>
              </a:buClr>
              <a:buSzPts val="7000"/>
              <a:buNone/>
              <a:defRPr sz="7000">
                <a:solidFill>
                  <a:schemeClr val="accent3"/>
                </a:solidFill>
              </a:defRPr>
            </a:lvl4pPr>
            <a:lvl5pPr lvl="4" rtl="0">
              <a:spcBef>
                <a:spcPts val="0"/>
              </a:spcBef>
              <a:spcAft>
                <a:spcPts val="0"/>
              </a:spcAft>
              <a:buClr>
                <a:schemeClr val="accent3"/>
              </a:buClr>
              <a:buSzPts val="7000"/>
              <a:buNone/>
              <a:defRPr sz="7000">
                <a:solidFill>
                  <a:schemeClr val="accent3"/>
                </a:solidFill>
              </a:defRPr>
            </a:lvl5pPr>
            <a:lvl6pPr lvl="5" rtl="0">
              <a:spcBef>
                <a:spcPts val="0"/>
              </a:spcBef>
              <a:spcAft>
                <a:spcPts val="0"/>
              </a:spcAft>
              <a:buClr>
                <a:schemeClr val="accent3"/>
              </a:buClr>
              <a:buSzPts val="7000"/>
              <a:buNone/>
              <a:defRPr sz="7000">
                <a:solidFill>
                  <a:schemeClr val="accent3"/>
                </a:solidFill>
              </a:defRPr>
            </a:lvl6pPr>
            <a:lvl7pPr lvl="6" rtl="0">
              <a:spcBef>
                <a:spcPts val="0"/>
              </a:spcBef>
              <a:spcAft>
                <a:spcPts val="0"/>
              </a:spcAft>
              <a:buClr>
                <a:schemeClr val="accent3"/>
              </a:buClr>
              <a:buSzPts val="7000"/>
              <a:buNone/>
              <a:defRPr sz="7000">
                <a:solidFill>
                  <a:schemeClr val="accent3"/>
                </a:solidFill>
              </a:defRPr>
            </a:lvl7pPr>
            <a:lvl8pPr lvl="7" rtl="0">
              <a:spcBef>
                <a:spcPts val="0"/>
              </a:spcBef>
              <a:spcAft>
                <a:spcPts val="0"/>
              </a:spcAft>
              <a:buClr>
                <a:schemeClr val="accent3"/>
              </a:buClr>
              <a:buSzPts val="7000"/>
              <a:buNone/>
              <a:defRPr sz="7000">
                <a:solidFill>
                  <a:schemeClr val="accent3"/>
                </a:solidFill>
              </a:defRPr>
            </a:lvl8pPr>
            <a:lvl9pPr lvl="8" rtl="0">
              <a:spcBef>
                <a:spcPts val="0"/>
              </a:spcBef>
              <a:spcAft>
                <a:spcPts val="0"/>
              </a:spcAft>
              <a:buClr>
                <a:schemeClr val="accent3"/>
              </a:buClr>
              <a:buSzPts val="7000"/>
              <a:buNone/>
              <a:defRPr sz="7000">
                <a:solidFill>
                  <a:schemeClr val="accent3"/>
                </a:solidFill>
              </a:defRPr>
            </a:lvl9pPr>
          </a:lstStyle>
          <a:p>
            <a:r>
              <a:t>xx%</a:t>
            </a:r>
          </a:p>
        </p:txBody>
      </p:sp>
      <p:sp>
        <p:nvSpPr>
          <p:cNvPr id="553" name="Google Shape;553;p70"/>
          <p:cNvSpPr txBox="1"/>
          <p:nvPr>
            <p:ph idx="1" type="subTitle"/>
          </p:nvPr>
        </p:nvSpPr>
        <p:spPr>
          <a:xfrm>
            <a:off x="3330025" y="2810875"/>
            <a:ext cx="2484000" cy="321000"/>
          </a:xfrm>
          <a:prstGeom prst="rect">
            <a:avLst/>
          </a:prstGeom>
        </p:spPr>
        <p:txBody>
          <a:bodyPr anchorCtr="0" anchor="t" bIns="0" lIns="0" spcFirstLastPara="1" rIns="0" wrap="square" tIns="0">
            <a:noAutofit/>
          </a:bodyPr>
          <a:lstStyle>
            <a:lvl1pPr lvl="0" rtl="0">
              <a:spcBef>
                <a:spcPts val="0"/>
              </a:spcBef>
              <a:spcAft>
                <a:spcPts val="0"/>
              </a:spcAft>
              <a:buSzPts val="1600"/>
              <a:buNone/>
              <a:defRPr b="1"/>
            </a:lvl1pPr>
            <a:lvl2pPr lvl="1" rtl="0">
              <a:spcBef>
                <a:spcPts val="1000"/>
              </a:spcBef>
              <a:spcAft>
                <a:spcPts val="0"/>
              </a:spcAft>
              <a:buSzPts val="1600"/>
              <a:buNone/>
              <a:defRPr b="1"/>
            </a:lvl2pPr>
            <a:lvl3pPr lvl="2" rtl="0">
              <a:spcBef>
                <a:spcPts val="1000"/>
              </a:spcBef>
              <a:spcAft>
                <a:spcPts val="0"/>
              </a:spcAft>
              <a:buSzPts val="1600"/>
              <a:buNone/>
              <a:defRPr b="1"/>
            </a:lvl3pPr>
            <a:lvl4pPr lvl="3" rtl="0">
              <a:spcBef>
                <a:spcPts val="1000"/>
              </a:spcBef>
              <a:spcAft>
                <a:spcPts val="0"/>
              </a:spcAft>
              <a:buSzPts val="1600"/>
              <a:buNone/>
              <a:defRPr b="1"/>
            </a:lvl4pPr>
            <a:lvl5pPr lvl="4" rtl="0">
              <a:spcBef>
                <a:spcPts val="1000"/>
              </a:spcBef>
              <a:spcAft>
                <a:spcPts val="0"/>
              </a:spcAft>
              <a:buSzPts val="1600"/>
              <a:buNone/>
              <a:defRPr b="1"/>
            </a:lvl5pPr>
            <a:lvl6pPr lvl="5" rtl="0">
              <a:spcBef>
                <a:spcPts val="1000"/>
              </a:spcBef>
              <a:spcAft>
                <a:spcPts val="0"/>
              </a:spcAft>
              <a:buSzPts val="1600"/>
              <a:buNone/>
              <a:defRPr b="1"/>
            </a:lvl6pPr>
            <a:lvl7pPr lvl="6" rtl="0">
              <a:spcBef>
                <a:spcPts val="1000"/>
              </a:spcBef>
              <a:spcAft>
                <a:spcPts val="0"/>
              </a:spcAft>
              <a:buSzPts val="1600"/>
              <a:buNone/>
              <a:defRPr b="1"/>
            </a:lvl7pPr>
            <a:lvl8pPr lvl="7" rtl="0">
              <a:spcBef>
                <a:spcPts val="1000"/>
              </a:spcBef>
              <a:spcAft>
                <a:spcPts val="0"/>
              </a:spcAft>
              <a:buSzPts val="1600"/>
              <a:buNone/>
              <a:defRPr b="1"/>
            </a:lvl8pPr>
            <a:lvl9pPr lvl="8" rtl="0">
              <a:spcBef>
                <a:spcPts val="1000"/>
              </a:spcBef>
              <a:spcAft>
                <a:spcPts val="1000"/>
              </a:spcAft>
              <a:buSzPts val="1600"/>
              <a:buNone/>
              <a:defRPr b="1"/>
            </a:lvl9pPr>
          </a:lstStyle>
          <a:p/>
        </p:txBody>
      </p:sp>
      <p:sp>
        <p:nvSpPr>
          <p:cNvPr id="554" name="Google Shape;554;p70"/>
          <p:cNvSpPr txBox="1"/>
          <p:nvPr>
            <p:ph idx="3" type="subTitle"/>
          </p:nvPr>
        </p:nvSpPr>
        <p:spPr>
          <a:xfrm>
            <a:off x="6228325" y="2810875"/>
            <a:ext cx="2484000" cy="321000"/>
          </a:xfrm>
          <a:prstGeom prst="rect">
            <a:avLst/>
          </a:prstGeom>
        </p:spPr>
        <p:txBody>
          <a:bodyPr anchorCtr="0" anchor="t" bIns="0" lIns="0" spcFirstLastPara="1" rIns="0" wrap="square" tIns="0">
            <a:noAutofit/>
          </a:bodyPr>
          <a:lstStyle>
            <a:lvl1pPr lvl="0" rtl="0">
              <a:spcBef>
                <a:spcPts val="0"/>
              </a:spcBef>
              <a:spcAft>
                <a:spcPts val="0"/>
              </a:spcAft>
              <a:buSzPts val="1600"/>
              <a:buNone/>
              <a:defRPr b="1"/>
            </a:lvl1pPr>
            <a:lvl2pPr lvl="1" rtl="0">
              <a:spcBef>
                <a:spcPts val="1000"/>
              </a:spcBef>
              <a:spcAft>
                <a:spcPts val="0"/>
              </a:spcAft>
              <a:buSzPts val="1600"/>
              <a:buNone/>
              <a:defRPr b="1"/>
            </a:lvl2pPr>
            <a:lvl3pPr lvl="2" rtl="0">
              <a:spcBef>
                <a:spcPts val="1000"/>
              </a:spcBef>
              <a:spcAft>
                <a:spcPts val="0"/>
              </a:spcAft>
              <a:buSzPts val="1600"/>
              <a:buNone/>
              <a:defRPr b="1"/>
            </a:lvl3pPr>
            <a:lvl4pPr lvl="3" rtl="0">
              <a:spcBef>
                <a:spcPts val="1000"/>
              </a:spcBef>
              <a:spcAft>
                <a:spcPts val="0"/>
              </a:spcAft>
              <a:buSzPts val="1600"/>
              <a:buNone/>
              <a:defRPr b="1"/>
            </a:lvl4pPr>
            <a:lvl5pPr lvl="4" rtl="0">
              <a:spcBef>
                <a:spcPts val="1000"/>
              </a:spcBef>
              <a:spcAft>
                <a:spcPts val="0"/>
              </a:spcAft>
              <a:buSzPts val="1600"/>
              <a:buNone/>
              <a:defRPr b="1"/>
            </a:lvl5pPr>
            <a:lvl6pPr lvl="5" rtl="0">
              <a:spcBef>
                <a:spcPts val="1000"/>
              </a:spcBef>
              <a:spcAft>
                <a:spcPts val="0"/>
              </a:spcAft>
              <a:buSzPts val="1600"/>
              <a:buNone/>
              <a:defRPr b="1"/>
            </a:lvl6pPr>
            <a:lvl7pPr lvl="6" rtl="0">
              <a:spcBef>
                <a:spcPts val="1000"/>
              </a:spcBef>
              <a:spcAft>
                <a:spcPts val="0"/>
              </a:spcAft>
              <a:buSzPts val="1600"/>
              <a:buNone/>
              <a:defRPr b="1"/>
            </a:lvl7pPr>
            <a:lvl8pPr lvl="7" rtl="0">
              <a:spcBef>
                <a:spcPts val="1000"/>
              </a:spcBef>
              <a:spcAft>
                <a:spcPts val="0"/>
              </a:spcAft>
              <a:buSzPts val="1600"/>
              <a:buNone/>
              <a:defRPr b="1"/>
            </a:lvl8pPr>
            <a:lvl9pPr lvl="8" rtl="0">
              <a:spcBef>
                <a:spcPts val="1000"/>
              </a:spcBef>
              <a:spcAft>
                <a:spcPts val="1000"/>
              </a:spcAft>
              <a:buSzPts val="1600"/>
              <a:buNone/>
              <a:defRPr b="1"/>
            </a:lvl9pPr>
          </a:lstStyle>
          <a:p/>
        </p:txBody>
      </p:sp>
      <p:sp>
        <p:nvSpPr>
          <p:cNvPr id="555" name="Google Shape;555;p70"/>
          <p:cNvSpPr txBox="1"/>
          <p:nvPr>
            <p:ph idx="4" type="body"/>
          </p:nvPr>
        </p:nvSpPr>
        <p:spPr>
          <a:xfrm>
            <a:off x="432875" y="3189250"/>
            <a:ext cx="2482800" cy="912000"/>
          </a:xfrm>
          <a:prstGeom prst="rect">
            <a:avLst/>
          </a:prstGeom>
        </p:spPr>
        <p:txBody>
          <a:bodyPr anchorCtr="0" anchor="t" bIns="0" lIns="0" spcFirstLastPara="1" rIns="0" wrap="square" tIns="0">
            <a:noAutofit/>
          </a:bodyPr>
          <a:lstStyle>
            <a:lvl1pPr indent="-317500" lvl="0" marL="457200" rtl="0">
              <a:spcBef>
                <a:spcPts val="0"/>
              </a:spcBef>
              <a:spcAft>
                <a:spcPts val="0"/>
              </a:spcAft>
              <a:buSzPts val="1400"/>
              <a:buChar char="●"/>
              <a:defRPr sz="1400"/>
            </a:lvl1pPr>
            <a:lvl2pPr indent="-317500" lvl="1" marL="914400" rtl="0">
              <a:spcBef>
                <a:spcPts val="1000"/>
              </a:spcBef>
              <a:spcAft>
                <a:spcPts val="0"/>
              </a:spcAft>
              <a:buSzPts val="1400"/>
              <a:buChar char="●"/>
              <a:defRPr sz="1400"/>
            </a:lvl2pPr>
            <a:lvl3pPr indent="-317500" lvl="2" marL="1371600" rtl="0">
              <a:spcBef>
                <a:spcPts val="1000"/>
              </a:spcBef>
              <a:spcAft>
                <a:spcPts val="0"/>
              </a:spcAft>
              <a:buSzPts val="1400"/>
              <a:buChar char="●"/>
              <a:defRPr sz="1400"/>
            </a:lvl3pPr>
            <a:lvl4pPr indent="-317500" lvl="3" marL="1828800" rtl="0">
              <a:spcBef>
                <a:spcPts val="1000"/>
              </a:spcBef>
              <a:spcAft>
                <a:spcPts val="0"/>
              </a:spcAft>
              <a:buSzPts val="1400"/>
              <a:buChar char="●"/>
              <a:defRPr sz="1400"/>
            </a:lvl4pPr>
            <a:lvl5pPr indent="-317500" lvl="4" marL="2286000" rtl="0">
              <a:spcBef>
                <a:spcPts val="1000"/>
              </a:spcBef>
              <a:spcAft>
                <a:spcPts val="0"/>
              </a:spcAft>
              <a:buSzPts val="1400"/>
              <a:buChar char="●"/>
              <a:defRPr sz="1400"/>
            </a:lvl5pPr>
            <a:lvl6pPr indent="-317500" lvl="5" marL="2743200" rtl="0">
              <a:spcBef>
                <a:spcPts val="1000"/>
              </a:spcBef>
              <a:spcAft>
                <a:spcPts val="0"/>
              </a:spcAft>
              <a:buSzPts val="1400"/>
              <a:buChar char="●"/>
              <a:defRPr sz="1400"/>
            </a:lvl6pPr>
            <a:lvl7pPr indent="-317500" lvl="6" marL="3200400" rtl="0">
              <a:spcBef>
                <a:spcPts val="1000"/>
              </a:spcBef>
              <a:spcAft>
                <a:spcPts val="0"/>
              </a:spcAft>
              <a:buSzPts val="1400"/>
              <a:buChar char="●"/>
              <a:defRPr sz="1400"/>
            </a:lvl7pPr>
            <a:lvl8pPr indent="-317500" lvl="7" marL="3657600" rtl="0">
              <a:spcBef>
                <a:spcPts val="1000"/>
              </a:spcBef>
              <a:spcAft>
                <a:spcPts val="0"/>
              </a:spcAft>
              <a:buSzPts val="1400"/>
              <a:buChar char="●"/>
              <a:defRPr sz="1400"/>
            </a:lvl8pPr>
            <a:lvl9pPr indent="-317500" lvl="8" marL="4114800" rtl="0">
              <a:spcBef>
                <a:spcPts val="1000"/>
              </a:spcBef>
              <a:spcAft>
                <a:spcPts val="1000"/>
              </a:spcAft>
              <a:buSzPts val="1400"/>
              <a:buChar char="●"/>
              <a:defRPr sz="1400"/>
            </a:lvl9pPr>
          </a:lstStyle>
          <a:p/>
        </p:txBody>
      </p:sp>
      <p:sp>
        <p:nvSpPr>
          <p:cNvPr id="556" name="Google Shape;556;p70"/>
          <p:cNvSpPr txBox="1"/>
          <p:nvPr>
            <p:ph idx="5" type="subTitle"/>
          </p:nvPr>
        </p:nvSpPr>
        <p:spPr>
          <a:xfrm>
            <a:off x="431725" y="2810875"/>
            <a:ext cx="2482800" cy="321000"/>
          </a:xfrm>
          <a:prstGeom prst="rect">
            <a:avLst/>
          </a:prstGeom>
        </p:spPr>
        <p:txBody>
          <a:bodyPr anchorCtr="0" anchor="t" bIns="0" lIns="0" spcFirstLastPara="1" rIns="0" wrap="square" tIns="0">
            <a:noAutofit/>
          </a:bodyPr>
          <a:lstStyle>
            <a:lvl1pPr lvl="0" rtl="0">
              <a:spcBef>
                <a:spcPts val="0"/>
              </a:spcBef>
              <a:spcAft>
                <a:spcPts val="0"/>
              </a:spcAft>
              <a:buClr>
                <a:schemeClr val="dk1"/>
              </a:buClr>
              <a:buSzPts val="1600"/>
              <a:buNone/>
              <a:defRPr b="1">
                <a:solidFill>
                  <a:schemeClr val="dk1"/>
                </a:solidFill>
              </a:defRPr>
            </a:lvl1pPr>
            <a:lvl2pPr lvl="1" rtl="0">
              <a:spcBef>
                <a:spcPts val="1000"/>
              </a:spcBef>
              <a:spcAft>
                <a:spcPts val="0"/>
              </a:spcAft>
              <a:buClr>
                <a:schemeClr val="dk1"/>
              </a:buClr>
              <a:buSzPts val="1600"/>
              <a:buNone/>
              <a:defRPr b="1">
                <a:solidFill>
                  <a:schemeClr val="dk1"/>
                </a:solidFill>
              </a:defRPr>
            </a:lvl2pPr>
            <a:lvl3pPr lvl="2" rtl="0">
              <a:spcBef>
                <a:spcPts val="1000"/>
              </a:spcBef>
              <a:spcAft>
                <a:spcPts val="0"/>
              </a:spcAft>
              <a:buClr>
                <a:schemeClr val="dk1"/>
              </a:buClr>
              <a:buSzPts val="1600"/>
              <a:buNone/>
              <a:defRPr b="1">
                <a:solidFill>
                  <a:schemeClr val="dk1"/>
                </a:solidFill>
              </a:defRPr>
            </a:lvl3pPr>
            <a:lvl4pPr lvl="3" rtl="0">
              <a:spcBef>
                <a:spcPts val="1000"/>
              </a:spcBef>
              <a:spcAft>
                <a:spcPts val="0"/>
              </a:spcAft>
              <a:buClr>
                <a:schemeClr val="dk1"/>
              </a:buClr>
              <a:buSzPts val="1600"/>
              <a:buNone/>
              <a:defRPr b="1">
                <a:solidFill>
                  <a:schemeClr val="dk1"/>
                </a:solidFill>
              </a:defRPr>
            </a:lvl4pPr>
            <a:lvl5pPr lvl="4" rtl="0">
              <a:spcBef>
                <a:spcPts val="1000"/>
              </a:spcBef>
              <a:spcAft>
                <a:spcPts val="0"/>
              </a:spcAft>
              <a:buClr>
                <a:schemeClr val="dk1"/>
              </a:buClr>
              <a:buSzPts val="1600"/>
              <a:buNone/>
              <a:defRPr b="1">
                <a:solidFill>
                  <a:schemeClr val="dk1"/>
                </a:solidFill>
              </a:defRPr>
            </a:lvl5pPr>
            <a:lvl6pPr lvl="5" rtl="0">
              <a:spcBef>
                <a:spcPts val="1000"/>
              </a:spcBef>
              <a:spcAft>
                <a:spcPts val="0"/>
              </a:spcAft>
              <a:buClr>
                <a:schemeClr val="dk1"/>
              </a:buClr>
              <a:buSzPts val="1600"/>
              <a:buNone/>
              <a:defRPr b="1">
                <a:solidFill>
                  <a:schemeClr val="dk1"/>
                </a:solidFill>
              </a:defRPr>
            </a:lvl6pPr>
            <a:lvl7pPr lvl="6" rtl="0">
              <a:spcBef>
                <a:spcPts val="1000"/>
              </a:spcBef>
              <a:spcAft>
                <a:spcPts val="0"/>
              </a:spcAft>
              <a:buClr>
                <a:schemeClr val="dk1"/>
              </a:buClr>
              <a:buSzPts val="1600"/>
              <a:buNone/>
              <a:defRPr b="1">
                <a:solidFill>
                  <a:schemeClr val="dk1"/>
                </a:solidFill>
              </a:defRPr>
            </a:lvl7pPr>
            <a:lvl8pPr lvl="7" rtl="0">
              <a:spcBef>
                <a:spcPts val="1000"/>
              </a:spcBef>
              <a:spcAft>
                <a:spcPts val="0"/>
              </a:spcAft>
              <a:buClr>
                <a:schemeClr val="dk1"/>
              </a:buClr>
              <a:buSzPts val="1600"/>
              <a:buNone/>
              <a:defRPr b="1">
                <a:solidFill>
                  <a:schemeClr val="dk1"/>
                </a:solidFill>
              </a:defRPr>
            </a:lvl8pPr>
            <a:lvl9pPr lvl="8" rtl="0">
              <a:spcBef>
                <a:spcPts val="1000"/>
              </a:spcBef>
              <a:spcAft>
                <a:spcPts val="1000"/>
              </a:spcAft>
              <a:buClr>
                <a:schemeClr val="dk1"/>
              </a:buClr>
              <a:buSzPts val="1600"/>
              <a:buNone/>
              <a:defRPr b="1">
                <a:solidFill>
                  <a:schemeClr val="dk1"/>
                </a:solidFill>
              </a:defRPr>
            </a:lvl9pPr>
          </a:lstStyle>
          <a:p/>
        </p:txBody>
      </p:sp>
      <p:sp>
        <p:nvSpPr>
          <p:cNvPr id="557" name="Google Shape;557;p70"/>
          <p:cNvSpPr txBox="1"/>
          <p:nvPr>
            <p:ph idx="6" type="body"/>
          </p:nvPr>
        </p:nvSpPr>
        <p:spPr>
          <a:xfrm>
            <a:off x="3330600" y="3189250"/>
            <a:ext cx="2482800" cy="912000"/>
          </a:xfrm>
          <a:prstGeom prst="rect">
            <a:avLst/>
          </a:prstGeom>
        </p:spPr>
        <p:txBody>
          <a:bodyPr anchorCtr="0" anchor="t" bIns="0" lIns="0" spcFirstLastPara="1" rIns="0" wrap="square" tIns="0">
            <a:noAutofit/>
          </a:bodyPr>
          <a:lstStyle>
            <a:lvl1pPr indent="-317500" lvl="0" marL="457200" rtl="0">
              <a:spcBef>
                <a:spcPts val="0"/>
              </a:spcBef>
              <a:spcAft>
                <a:spcPts val="0"/>
              </a:spcAft>
              <a:buClr>
                <a:schemeClr val="accent2"/>
              </a:buClr>
              <a:buSzPts val="1400"/>
              <a:buChar char="●"/>
              <a:defRPr sz="1400"/>
            </a:lvl1pPr>
            <a:lvl2pPr indent="-317500" lvl="1" marL="914400" rtl="0">
              <a:spcBef>
                <a:spcPts val="1000"/>
              </a:spcBef>
              <a:spcAft>
                <a:spcPts val="0"/>
              </a:spcAft>
              <a:buSzPts val="1400"/>
              <a:buChar char="●"/>
              <a:defRPr sz="1400"/>
            </a:lvl2pPr>
            <a:lvl3pPr indent="-317500" lvl="2" marL="1371600" rtl="0">
              <a:spcBef>
                <a:spcPts val="1000"/>
              </a:spcBef>
              <a:spcAft>
                <a:spcPts val="0"/>
              </a:spcAft>
              <a:buSzPts val="1400"/>
              <a:buChar char="●"/>
              <a:defRPr sz="1400"/>
            </a:lvl3pPr>
            <a:lvl4pPr indent="-317500" lvl="3" marL="1828800" rtl="0">
              <a:spcBef>
                <a:spcPts val="1000"/>
              </a:spcBef>
              <a:spcAft>
                <a:spcPts val="0"/>
              </a:spcAft>
              <a:buClr>
                <a:schemeClr val="accent2"/>
              </a:buClr>
              <a:buSzPts val="1400"/>
              <a:buChar char="●"/>
              <a:defRPr sz="1400"/>
            </a:lvl4pPr>
            <a:lvl5pPr indent="-317500" lvl="4" marL="2286000" rtl="0">
              <a:spcBef>
                <a:spcPts val="1000"/>
              </a:spcBef>
              <a:spcAft>
                <a:spcPts val="0"/>
              </a:spcAft>
              <a:buSzPts val="1400"/>
              <a:buChar char="●"/>
              <a:defRPr sz="1400"/>
            </a:lvl5pPr>
            <a:lvl6pPr indent="-317500" lvl="5" marL="2743200" rtl="0">
              <a:spcBef>
                <a:spcPts val="1000"/>
              </a:spcBef>
              <a:spcAft>
                <a:spcPts val="0"/>
              </a:spcAft>
              <a:buSzPts val="1400"/>
              <a:buChar char="●"/>
              <a:defRPr sz="1400"/>
            </a:lvl6pPr>
            <a:lvl7pPr indent="-317500" lvl="6" marL="3200400" rtl="0">
              <a:spcBef>
                <a:spcPts val="1000"/>
              </a:spcBef>
              <a:spcAft>
                <a:spcPts val="0"/>
              </a:spcAft>
              <a:buClr>
                <a:schemeClr val="accent2"/>
              </a:buClr>
              <a:buSzPts val="1400"/>
              <a:buChar char="●"/>
              <a:defRPr sz="1400"/>
            </a:lvl7pPr>
            <a:lvl8pPr indent="-317500" lvl="7" marL="3657600" rtl="0">
              <a:spcBef>
                <a:spcPts val="1000"/>
              </a:spcBef>
              <a:spcAft>
                <a:spcPts val="0"/>
              </a:spcAft>
              <a:buSzPts val="1400"/>
              <a:buChar char="●"/>
              <a:defRPr sz="1400"/>
            </a:lvl8pPr>
            <a:lvl9pPr indent="-317500" lvl="8" marL="4114800" rtl="0">
              <a:spcBef>
                <a:spcPts val="1000"/>
              </a:spcBef>
              <a:spcAft>
                <a:spcPts val="1000"/>
              </a:spcAft>
              <a:buSzPts val="1400"/>
              <a:buChar char="●"/>
              <a:defRPr sz="1400"/>
            </a:lvl9pPr>
          </a:lstStyle>
          <a:p/>
        </p:txBody>
      </p:sp>
      <p:sp>
        <p:nvSpPr>
          <p:cNvPr id="558" name="Google Shape;558;p70"/>
          <p:cNvSpPr txBox="1"/>
          <p:nvPr>
            <p:ph idx="7" type="body"/>
          </p:nvPr>
        </p:nvSpPr>
        <p:spPr>
          <a:xfrm>
            <a:off x="6228375" y="3189250"/>
            <a:ext cx="2482800" cy="912000"/>
          </a:xfrm>
          <a:prstGeom prst="rect">
            <a:avLst/>
          </a:prstGeom>
        </p:spPr>
        <p:txBody>
          <a:bodyPr anchorCtr="0" anchor="t" bIns="0" lIns="0" spcFirstLastPara="1" rIns="0" wrap="square" tIns="0">
            <a:noAutofit/>
          </a:bodyPr>
          <a:lstStyle>
            <a:lvl1pPr indent="-317500" lvl="0" marL="457200" rtl="0">
              <a:spcBef>
                <a:spcPts val="0"/>
              </a:spcBef>
              <a:spcAft>
                <a:spcPts val="0"/>
              </a:spcAft>
              <a:buClr>
                <a:schemeClr val="accent3"/>
              </a:buClr>
              <a:buSzPts val="1400"/>
              <a:buChar char="●"/>
              <a:defRPr sz="1400"/>
            </a:lvl1pPr>
            <a:lvl2pPr indent="-317500" lvl="1" marL="914400" rtl="0">
              <a:spcBef>
                <a:spcPts val="1000"/>
              </a:spcBef>
              <a:spcAft>
                <a:spcPts val="0"/>
              </a:spcAft>
              <a:buSzPts val="1400"/>
              <a:buChar char="●"/>
              <a:defRPr sz="1400"/>
            </a:lvl2pPr>
            <a:lvl3pPr indent="-317500" lvl="2" marL="1371600" rtl="0">
              <a:spcBef>
                <a:spcPts val="1000"/>
              </a:spcBef>
              <a:spcAft>
                <a:spcPts val="0"/>
              </a:spcAft>
              <a:buSzPts val="1400"/>
              <a:buChar char="●"/>
              <a:defRPr sz="1400"/>
            </a:lvl3pPr>
            <a:lvl4pPr indent="-317500" lvl="3" marL="1828800" rtl="0">
              <a:spcBef>
                <a:spcPts val="1000"/>
              </a:spcBef>
              <a:spcAft>
                <a:spcPts val="0"/>
              </a:spcAft>
              <a:buClr>
                <a:schemeClr val="accent3"/>
              </a:buClr>
              <a:buSzPts val="1400"/>
              <a:buChar char="●"/>
              <a:defRPr sz="1400"/>
            </a:lvl4pPr>
            <a:lvl5pPr indent="-317500" lvl="4" marL="2286000" rtl="0">
              <a:spcBef>
                <a:spcPts val="1000"/>
              </a:spcBef>
              <a:spcAft>
                <a:spcPts val="0"/>
              </a:spcAft>
              <a:buSzPts val="1400"/>
              <a:buChar char="●"/>
              <a:defRPr sz="1400"/>
            </a:lvl5pPr>
            <a:lvl6pPr indent="-317500" lvl="5" marL="2743200" rtl="0">
              <a:spcBef>
                <a:spcPts val="1000"/>
              </a:spcBef>
              <a:spcAft>
                <a:spcPts val="0"/>
              </a:spcAft>
              <a:buSzPts val="1400"/>
              <a:buChar char="●"/>
              <a:defRPr sz="1400"/>
            </a:lvl6pPr>
            <a:lvl7pPr indent="-317500" lvl="6" marL="3200400" rtl="0">
              <a:spcBef>
                <a:spcPts val="1000"/>
              </a:spcBef>
              <a:spcAft>
                <a:spcPts val="0"/>
              </a:spcAft>
              <a:buClr>
                <a:schemeClr val="accent3"/>
              </a:buClr>
              <a:buSzPts val="1400"/>
              <a:buChar char="●"/>
              <a:defRPr sz="1400"/>
            </a:lvl7pPr>
            <a:lvl8pPr indent="-317500" lvl="7" marL="3657600" rtl="0">
              <a:spcBef>
                <a:spcPts val="1000"/>
              </a:spcBef>
              <a:spcAft>
                <a:spcPts val="0"/>
              </a:spcAft>
              <a:buSzPts val="1400"/>
              <a:buChar char="●"/>
              <a:defRPr sz="1400"/>
            </a:lvl8pPr>
            <a:lvl9pPr indent="-317500" lvl="8" marL="4114800" rtl="0">
              <a:spcBef>
                <a:spcPts val="1000"/>
              </a:spcBef>
              <a:spcAft>
                <a:spcPts val="1000"/>
              </a:spcAft>
              <a:buSzPts val="1400"/>
              <a:buChar char="●"/>
              <a:defRPr sz="1400"/>
            </a:lvl9pPr>
          </a:lstStyle>
          <a:p/>
        </p:txBody>
      </p:sp>
      <p:sp>
        <p:nvSpPr>
          <p:cNvPr id="559" name="Google Shape;559;p70"/>
          <p:cNvSpPr txBox="1"/>
          <p:nvPr>
            <p:ph idx="8" type="subTitle"/>
          </p:nvPr>
        </p:nvSpPr>
        <p:spPr>
          <a:xfrm>
            <a:off x="1996375" y="4870025"/>
            <a:ext cx="6186900" cy="182100"/>
          </a:xfrm>
          <a:prstGeom prst="rect">
            <a:avLst/>
          </a:prstGeom>
        </p:spPr>
        <p:txBody>
          <a:bodyPr anchorCtr="0" anchor="t" bIns="0" lIns="0" spcFirstLastPara="1" rIns="0" wrap="square" tIns="0">
            <a:noAutofit/>
          </a:bodyPr>
          <a:lstStyle>
            <a:lvl1pPr lvl="0" rtl="0">
              <a:spcBef>
                <a:spcPts val="0"/>
              </a:spcBef>
              <a:spcAft>
                <a:spcPts val="0"/>
              </a:spcAft>
              <a:buClr>
                <a:srgbClr val="9E9E9E"/>
              </a:buClr>
              <a:buSzPts val="1000"/>
              <a:buNone/>
              <a:defRPr sz="1000">
                <a:solidFill>
                  <a:srgbClr val="9E9E9E"/>
                </a:solidFill>
              </a:defRPr>
            </a:lvl1pPr>
            <a:lvl2pPr lvl="1" rtl="0">
              <a:spcBef>
                <a:spcPts val="1000"/>
              </a:spcBef>
              <a:spcAft>
                <a:spcPts val="0"/>
              </a:spcAft>
              <a:buSzPts val="1600"/>
              <a:buNone/>
              <a:defRPr/>
            </a:lvl2pPr>
            <a:lvl3pPr lvl="2" rtl="0">
              <a:spcBef>
                <a:spcPts val="1000"/>
              </a:spcBef>
              <a:spcAft>
                <a:spcPts val="0"/>
              </a:spcAft>
              <a:buSzPts val="1600"/>
              <a:buNone/>
              <a:defRPr/>
            </a:lvl3pPr>
            <a:lvl4pPr lvl="3" rtl="0">
              <a:spcBef>
                <a:spcPts val="1000"/>
              </a:spcBef>
              <a:spcAft>
                <a:spcPts val="0"/>
              </a:spcAft>
              <a:buSzPts val="1600"/>
              <a:buNone/>
              <a:defRPr/>
            </a:lvl4pPr>
            <a:lvl5pPr lvl="4" rtl="0">
              <a:spcBef>
                <a:spcPts val="1000"/>
              </a:spcBef>
              <a:spcAft>
                <a:spcPts val="0"/>
              </a:spcAft>
              <a:buSzPts val="1600"/>
              <a:buNone/>
              <a:defRPr/>
            </a:lvl5pPr>
            <a:lvl6pPr lvl="5" rtl="0">
              <a:spcBef>
                <a:spcPts val="1000"/>
              </a:spcBef>
              <a:spcAft>
                <a:spcPts val="0"/>
              </a:spcAft>
              <a:buSzPts val="1600"/>
              <a:buNone/>
              <a:defRPr/>
            </a:lvl6pPr>
            <a:lvl7pPr lvl="6" rtl="0">
              <a:spcBef>
                <a:spcPts val="1000"/>
              </a:spcBef>
              <a:spcAft>
                <a:spcPts val="0"/>
              </a:spcAft>
              <a:buSzPts val="1600"/>
              <a:buNone/>
              <a:defRPr/>
            </a:lvl7pPr>
            <a:lvl8pPr lvl="7" rtl="0">
              <a:spcBef>
                <a:spcPts val="1000"/>
              </a:spcBef>
              <a:spcAft>
                <a:spcPts val="0"/>
              </a:spcAft>
              <a:buSzPts val="1600"/>
              <a:buNone/>
              <a:defRPr/>
            </a:lvl8pPr>
            <a:lvl9pPr lvl="8" rtl="0">
              <a:spcBef>
                <a:spcPts val="1000"/>
              </a:spcBef>
              <a:spcAft>
                <a:spcPts val="1000"/>
              </a:spcAft>
              <a:buSzPts val="1600"/>
              <a:buNone/>
              <a:defRPr/>
            </a:lvl9pPr>
          </a:lstStyle>
          <a:p/>
        </p:txBody>
      </p:sp>
      <p:sp>
        <p:nvSpPr>
          <p:cNvPr id="560" name="Google Shape;560;p70"/>
          <p:cNvSpPr txBox="1"/>
          <p:nvPr>
            <p:ph idx="9" type="title"/>
          </p:nvPr>
        </p:nvSpPr>
        <p:spPr>
          <a:xfrm>
            <a:off x="431725" y="368825"/>
            <a:ext cx="8280600" cy="572700"/>
          </a:xfrm>
          <a:prstGeom prst="rect">
            <a:avLst/>
          </a:prstGeom>
        </p:spPr>
        <p:txBody>
          <a:bodyPr anchorCtr="0" anchor="t" bIns="0" lIns="0" spcFirstLastPara="1" rIns="0" wrap="square" tIns="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561" name="Google Shape;561;p70"/>
          <p:cNvSpPr txBox="1"/>
          <p:nvPr>
            <p:ph hasCustomPrompt="1" idx="13" type="title"/>
          </p:nvPr>
        </p:nvSpPr>
        <p:spPr>
          <a:xfrm>
            <a:off x="3330025" y="1537250"/>
            <a:ext cx="2484000" cy="1055400"/>
          </a:xfrm>
          <a:prstGeom prst="rect">
            <a:avLst/>
          </a:prstGeom>
        </p:spPr>
        <p:txBody>
          <a:bodyPr anchorCtr="0" anchor="t" bIns="0" lIns="0" spcFirstLastPara="1" rIns="0" wrap="square" tIns="0">
            <a:noAutofit/>
          </a:bodyPr>
          <a:lstStyle>
            <a:lvl1pPr lvl="0" rtl="0">
              <a:spcBef>
                <a:spcPts val="0"/>
              </a:spcBef>
              <a:spcAft>
                <a:spcPts val="0"/>
              </a:spcAft>
              <a:buClr>
                <a:schemeClr val="accent2"/>
              </a:buClr>
              <a:buSzPts val="7000"/>
              <a:buNone/>
              <a:defRPr sz="7000">
                <a:solidFill>
                  <a:schemeClr val="accent2"/>
                </a:solidFill>
              </a:defRPr>
            </a:lvl1pPr>
            <a:lvl2pPr lvl="1" rtl="0">
              <a:spcBef>
                <a:spcPts val="0"/>
              </a:spcBef>
              <a:spcAft>
                <a:spcPts val="0"/>
              </a:spcAft>
              <a:buClr>
                <a:schemeClr val="accent2"/>
              </a:buClr>
              <a:buSzPts val="7000"/>
              <a:buNone/>
              <a:defRPr sz="7000">
                <a:solidFill>
                  <a:schemeClr val="accent2"/>
                </a:solidFill>
              </a:defRPr>
            </a:lvl2pPr>
            <a:lvl3pPr lvl="2" rtl="0">
              <a:spcBef>
                <a:spcPts val="0"/>
              </a:spcBef>
              <a:spcAft>
                <a:spcPts val="0"/>
              </a:spcAft>
              <a:buClr>
                <a:schemeClr val="accent2"/>
              </a:buClr>
              <a:buSzPts val="7000"/>
              <a:buNone/>
              <a:defRPr sz="7000">
                <a:solidFill>
                  <a:schemeClr val="accent2"/>
                </a:solidFill>
              </a:defRPr>
            </a:lvl3pPr>
            <a:lvl4pPr lvl="3" rtl="0">
              <a:spcBef>
                <a:spcPts val="0"/>
              </a:spcBef>
              <a:spcAft>
                <a:spcPts val="0"/>
              </a:spcAft>
              <a:buClr>
                <a:schemeClr val="accent2"/>
              </a:buClr>
              <a:buSzPts val="7000"/>
              <a:buNone/>
              <a:defRPr sz="7000">
                <a:solidFill>
                  <a:schemeClr val="accent2"/>
                </a:solidFill>
              </a:defRPr>
            </a:lvl4pPr>
            <a:lvl5pPr lvl="4" rtl="0">
              <a:spcBef>
                <a:spcPts val="0"/>
              </a:spcBef>
              <a:spcAft>
                <a:spcPts val="0"/>
              </a:spcAft>
              <a:buClr>
                <a:schemeClr val="accent2"/>
              </a:buClr>
              <a:buSzPts val="7000"/>
              <a:buNone/>
              <a:defRPr sz="7000">
                <a:solidFill>
                  <a:schemeClr val="accent2"/>
                </a:solidFill>
              </a:defRPr>
            </a:lvl5pPr>
            <a:lvl6pPr lvl="5" rtl="0">
              <a:spcBef>
                <a:spcPts val="0"/>
              </a:spcBef>
              <a:spcAft>
                <a:spcPts val="0"/>
              </a:spcAft>
              <a:buClr>
                <a:schemeClr val="accent2"/>
              </a:buClr>
              <a:buSzPts val="7000"/>
              <a:buNone/>
              <a:defRPr sz="7000">
                <a:solidFill>
                  <a:schemeClr val="accent2"/>
                </a:solidFill>
              </a:defRPr>
            </a:lvl6pPr>
            <a:lvl7pPr lvl="6" rtl="0">
              <a:spcBef>
                <a:spcPts val="0"/>
              </a:spcBef>
              <a:spcAft>
                <a:spcPts val="0"/>
              </a:spcAft>
              <a:buClr>
                <a:schemeClr val="accent2"/>
              </a:buClr>
              <a:buSzPts val="7000"/>
              <a:buNone/>
              <a:defRPr sz="7000">
                <a:solidFill>
                  <a:schemeClr val="accent2"/>
                </a:solidFill>
              </a:defRPr>
            </a:lvl7pPr>
            <a:lvl8pPr lvl="7" rtl="0">
              <a:spcBef>
                <a:spcPts val="0"/>
              </a:spcBef>
              <a:spcAft>
                <a:spcPts val="0"/>
              </a:spcAft>
              <a:buClr>
                <a:schemeClr val="accent2"/>
              </a:buClr>
              <a:buSzPts val="7000"/>
              <a:buNone/>
              <a:defRPr sz="7000">
                <a:solidFill>
                  <a:schemeClr val="accent2"/>
                </a:solidFill>
              </a:defRPr>
            </a:lvl8pPr>
            <a:lvl9pPr lvl="8" rtl="0">
              <a:spcBef>
                <a:spcPts val="0"/>
              </a:spcBef>
              <a:spcAft>
                <a:spcPts val="0"/>
              </a:spcAft>
              <a:buClr>
                <a:schemeClr val="accent2"/>
              </a:buClr>
              <a:buSzPts val="7000"/>
              <a:buNone/>
              <a:defRPr sz="7000">
                <a:solidFill>
                  <a:schemeClr val="accent2"/>
                </a:solidFill>
              </a:defRPr>
            </a:lvl9pPr>
          </a:lstStyle>
          <a:p>
            <a:r>
              <a:t>xx%</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_Agenda - gray">
  <p:cSld name="TITLE_ONLY_1_1_4_1_2">
    <p:bg>
      <p:bgPr>
        <a:solidFill>
          <a:schemeClr val="lt1"/>
        </a:solidFill>
      </p:bgPr>
    </p:bg>
    <p:spTree>
      <p:nvGrpSpPr>
        <p:cNvPr id="49" name="Shape 49"/>
        <p:cNvGrpSpPr/>
        <p:nvPr/>
      </p:nvGrpSpPr>
      <p:grpSpPr>
        <a:xfrm>
          <a:off x="0" y="0"/>
          <a:ext cx="0" cy="0"/>
          <a:chOff x="0" y="0"/>
          <a:chExt cx="0" cy="0"/>
        </a:xfrm>
      </p:grpSpPr>
      <p:sp>
        <p:nvSpPr>
          <p:cNvPr id="50" name="Google Shape;50;p8"/>
          <p:cNvSpPr/>
          <p:nvPr/>
        </p:nvSpPr>
        <p:spPr>
          <a:xfrm flipH="1">
            <a:off x="0" y="4681475"/>
            <a:ext cx="9144000" cy="465900"/>
          </a:xfrm>
          <a:prstGeom prst="rect">
            <a:avLst/>
          </a:prstGeom>
          <a:solidFill>
            <a:schemeClr val="lt1"/>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126656"/>
              </a:solidFill>
              <a:latin typeface="Inter"/>
              <a:ea typeface="Inter"/>
              <a:cs typeface="Inter"/>
              <a:sym typeface="Inter"/>
            </a:endParaRPr>
          </a:p>
        </p:txBody>
      </p:sp>
      <p:sp>
        <p:nvSpPr>
          <p:cNvPr id="51" name="Google Shape;51;p8"/>
          <p:cNvSpPr txBox="1"/>
          <p:nvPr>
            <p:ph idx="12" type="sldNum"/>
          </p:nvPr>
        </p:nvSpPr>
        <p:spPr>
          <a:xfrm>
            <a:off x="8320058" y="47394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52" name="Google Shape;52;p8"/>
          <p:cNvSpPr/>
          <p:nvPr/>
        </p:nvSpPr>
        <p:spPr>
          <a:xfrm rot="10800000">
            <a:off x="-4525" y="-11125"/>
            <a:ext cx="3071100" cy="51630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126656"/>
              </a:solidFill>
              <a:latin typeface="Inter"/>
              <a:ea typeface="Inter"/>
              <a:cs typeface="Inter"/>
              <a:sym typeface="Inter"/>
            </a:endParaRPr>
          </a:p>
        </p:txBody>
      </p:sp>
      <p:sp>
        <p:nvSpPr>
          <p:cNvPr id="53" name="Google Shape;53;p8"/>
          <p:cNvSpPr txBox="1"/>
          <p:nvPr>
            <p:ph idx="2" type="sldNum"/>
          </p:nvPr>
        </p:nvSpPr>
        <p:spPr>
          <a:xfrm>
            <a:off x="8320058" y="47394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54" name="Google Shape;54;p8"/>
          <p:cNvSpPr txBox="1"/>
          <p:nvPr>
            <p:ph type="title"/>
          </p:nvPr>
        </p:nvSpPr>
        <p:spPr>
          <a:xfrm>
            <a:off x="431725" y="1000075"/>
            <a:ext cx="2322600" cy="1506900"/>
          </a:xfrm>
          <a:prstGeom prst="rect">
            <a:avLst/>
          </a:prstGeom>
        </p:spPr>
        <p:txBody>
          <a:bodyPr anchorCtr="0" anchor="b" bIns="0" lIns="0" spcFirstLastPara="1" rIns="0" wrap="square" tIns="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pic>
        <p:nvPicPr>
          <p:cNvPr id="55" name="Google Shape;55;p8"/>
          <p:cNvPicPr preferRelativeResize="0"/>
          <p:nvPr/>
        </p:nvPicPr>
        <p:blipFill rotWithShape="1">
          <a:blip r:embed="rId2">
            <a:alphaModFix/>
          </a:blip>
          <a:srcRect b="1428" l="0" r="0" t="1428"/>
          <a:stretch/>
        </p:blipFill>
        <p:spPr>
          <a:xfrm>
            <a:off x="311700" y="4681475"/>
            <a:ext cx="1371602" cy="507491"/>
          </a:xfrm>
          <a:prstGeom prst="rect">
            <a:avLst/>
          </a:prstGeom>
          <a:noFill/>
          <a:ln>
            <a:noFill/>
          </a:ln>
        </p:spPr>
      </p:pic>
      <p:sp>
        <p:nvSpPr>
          <p:cNvPr id="56" name="Google Shape;56;p8"/>
          <p:cNvSpPr txBox="1"/>
          <p:nvPr>
            <p:ph idx="1" type="body"/>
          </p:nvPr>
        </p:nvSpPr>
        <p:spPr>
          <a:xfrm>
            <a:off x="3534925" y="1000075"/>
            <a:ext cx="5105100" cy="2973000"/>
          </a:xfrm>
          <a:prstGeom prst="rect">
            <a:avLst/>
          </a:prstGeom>
        </p:spPr>
        <p:txBody>
          <a:bodyPr anchorCtr="0" anchor="ctr" bIns="0" lIns="0" spcFirstLastPara="1" rIns="0" wrap="square" tIns="0">
            <a:noAutofit/>
          </a:bodyPr>
          <a:lstStyle>
            <a:lvl1pPr indent="-330200" lvl="0" marL="457200" rtl="0">
              <a:lnSpc>
                <a:spcPct val="150000"/>
              </a:lnSpc>
              <a:spcBef>
                <a:spcPts val="0"/>
              </a:spcBef>
              <a:spcAft>
                <a:spcPts val="0"/>
              </a:spcAft>
              <a:buClr>
                <a:schemeClr val="dk1"/>
              </a:buClr>
              <a:buSzPts val="1600"/>
              <a:buChar char="●"/>
              <a:defRPr sz="1600">
                <a:solidFill>
                  <a:schemeClr val="dk1"/>
                </a:solidFill>
              </a:defRPr>
            </a:lvl1pPr>
            <a:lvl2pPr indent="-330200" lvl="1" marL="914400" rtl="0">
              <a:lnSpc>
                <a:spcPct val="150000"/>
              </a:lnSpc>
              <a:spcBef>
                <a:spcPts val="1000"/>
              </a:spcBef>
              <a:spcAft>
                <a:spcPts val="0"/>
              </a:spcAft>
              <a:buClr>
                <a:schemeClr val="dk1"/>
              </a:buClr>
              <a:buSzPts val="1600"/>
              <a:buChar char="●"/>
              <a:defRPr>
                <a:solidFill>
                  <a:schemeClr val="dk1"/>
                </a:solidFill>
              </a:defRPr>
            </a:lvl2pPr>
            <a:lvl3pPr indent="-330200" lvl="2" marL="1371600" rtl="0">
              <a:lnSpc>
                <a:spcPct val="150000"/>
              </a:lnSpc>
              <a:spcBef>
                <a:spcPts val="1000"/>
              </a:spcBef>
              <a:spcAft>
                <a:spcPts val="0"/>
              </a:spcAft>
              <a:buClr>
                <a:schemeClr val="dk1"/>
              </a:buClr>
              <a:buSzPts val="1600"/>
              <a:buChar char="●"/>
              <a:defRPr>
                <a:solidFill>
                  <a:schemeClr val="dk1"/>
                </a:solidFill>
              </a:defRPr>
            </a:lvl3pPr>
            <a:lvl4pPr indent="-330200" lvl="3" marL="1828800" rtl="0">
              <a:lnSpc>
                <a:spcPct val="150000"/>
              </a:lnSpc>
              <a:spcBef>
                <a:spcPts val="1000"/>
              </a:spcBef>
              <a:spcAft>
                <a:spcPts val="0"/>
              </a:spcAft>
              <a:buClr>
                <a:schemeClr val="dk1"/>
              </a:buClr>
              <a:buSzPts val="1600"/>
              <a:buChar char="●"/>
              <a:defRPr>
                <a:solidFill>
                  <a:schemeClr val="dk1"/>
                </a:solidFill>
              </a:defRPr>
            </a:lvl4pPr>
            <a:lvl5pPr indent="-330200" lvl="4" marL="2286000" rtl="0">
              <a:lnSpc>
                <a:spcPct val="150000"/>
              </a:lnSpc>
              <a:spcBef>
                <a:spcPts val="1000"/>
              </a:spcBef>
              <a:spcAft>
                <a:spcPts val="0"/>
              </a:spcAft>
              <a:buClr>
                <a:schemeClr val="dk1"/>
              </a:buClr>
              <a:buSzPts val="1600"/>
              <a:buChar char="●"/>
              <a:defRPr>
                <a:solidFill>
                  <a:schemeClr val="dk1"/>
                </a:solidFill>
              </a:defRPr>
            </a:lvl5pPr>
            <a:lvl6pPr indent="-330200" lvl="5" marL="2743200" rtl="0">
              <a:lnSpc>
                <a:spcPct val="150000"/>
              </a:lnSpc>
              <a:spcBef>
                <a:spcPts val="1000"/>
              </a:spcBef>
              <a:spcAft>
                <a:spcPts val="0"/>
              </a:spcAft>
              <a:buClr>
                <a:schemeClr val="dk1"/>
              </a:buClr>
              <a:buSzPts val="1600"/>
              <a:buChar char="●"/>
              <a:defRPr>
                <a:solidFill>
                  <a:schemeClr val="dk1"/>
                </a:solidFill>
              </a:defRPr>
            </a:lvl6pPr>
            <a:lvl7pPr indent="-330200" lvl="6" marL="3200400" rtl="0">
              <a:lnSpc>
                <a:spcPct val="150000"/>
              </a:lnSpc>
              <a:spcBef>
                <a:spcPts val="1000"/>
              </a:spcBef>
              <a:spcAft>
                <a:spcPts val="0"/>
              </a:spcAft>
              <a:buClr>
                <a:schemeClr val="dk1"/>
              </a:buClr>
              <a:buSzPts val="1600"/>
              <a:buChar char="●"/>
              <a:defRPr>
                <a:solidFill>
                  <a:schemeClr val="dk1"/>
                </a:solidFill>
              </a:defRPr>
            </a:lvl7pPr>
            <a:lvl8pPr indent="-330200" lvl="7" marL="3657600" rtl="0">
              <a:lnSpc>
                <a:spcPct val="150000"/>
              </a:lnSpc>
              <a:spcBef>
                <a:spcPts val="1000"/>
              </a:spcBef>
              <a:spcAft>
                <a:spcPts val="0"/>
              </a:spcAft>
              <a:buClr>
                <a:schemeClr val="dk1"/>
              </a:buClr>
              <a:buSzPts val="1600"/>
              <a:buChar char="●"/>
              <a:defRPr>
                <a:solidFill>
                  <a:schemeClr val="dk1"/>
                </a:solidFill>
              </a:defRPr>
            </a:lvl8pPr>
            <a:lvl9pPr indent="-330200" lvl="8" marL="4114800" rtl="0">
              <a:lnSpc>
                <a:spcPct val="150000"/>
              </a:lnSpc>
              <a:spcBef>
                <a:spcPts val="1000"/>
              </a:spcBef>
              <a:spcAft>
                <a:spcPts val="1000"/>
              </a:spcAft>
              <a:buClr>
                <a:schemeClr val="dk1"/>
              </a:buClr>
              <a:buSzPts val="1600"/>
              <a:buChar char="●"/>
              <a:defRPr>
                <a:solidFill>
                  <a:schemeClr val="dk1"/>
                </a:solidFill>
              </a:defRPr>
            </a:lvl9pPr>
          </a:lstStyle>
          <a:p/>
        </p:txBody>
      </p:sp>
      <p:sp>
        <p:nvSpPr>
          <p:cNvPr id="57" name="Google Shape;57;p8"/>
          <p:cNvSpPr txBox="1"/>
          <p:nvPr>
            <p:ph idx="3" type="subTitle"/>
          </p:nvPr>
        </p:nvSpPr>
        <p:spPr>
          <a:xfrm>
            <a:off x="3534925" y="4870025"/>
            <a:ext cx="4629900" cy="182100"/>
          </a:xfrm>
          <a:prstGeom prst="rect">
            <a:avLst/>
          </a:prstGeom>
        </p:spPr>
        <p:txBody>
          <a:bodyPr anchorCtr="0" anchor="t" bIns="0" lIns="0" spcFirstLastPara="1" rIns="0" wrap="square" tIns="0">
            <a:noAutofit/>
          </a:bodyPr>
          <a:lstStyle>
            <a:lvl1pPr lvl="0" rtl="0">
              <a:spcBef>
                <a:spcPts val="0"/>
              </a:spcBef>
              <a:spcAft>
                <a:spcPts val="0"/>
              </a:spcAft>
              <a:buClr>
                <a:srgbClr val="9E9E9E"/>
              </a:buClr>
              <a:buSzPts val="1000"/>
              <a:buNone/>
              <a:defRPr sz="1000">
                <a:solidFill>
                  <a:srgbClr val="9E9E9E"/>
                </a:solidFill>
              </a:defRPr>
            </a:lvl1pPr>
            <a:lvl2pPr lvl="1" rtl="0">
              <a:spcBef>
                <a:spcPts val="1000"/>
              </a:spcBef>
              <a:spcAft>
                <a:spcPts val="0"/>
              </a:spcAft>
              <a:buSzPts val="1600"/>
              <a:buNone/>
              <a:defRPr/>
            </a:lvl2pPr>
            <a:lvl3pPr lvl="2" rtl="0">
              <a:spcBef>
                <a:spcPts val="1000"/>
              </a:spcBef>
              <a:spcAft>
                <a:spcPts val="0"/>
              </a:spcAft>
              <a:buSzPts val="1600"/>
              <a:buNone/>
              <a:defRPr/>
            </a:lvl3pPr>
            <a:lvl4pPr lvl="3" rtl="0">
              <a:spcBef>
                <a:spcPts val="1000"/>
              </a:spcBef>
              <a:spcAft>
                <a:spcPts val="0"/>
              </a:spcAft>
              <a:buSzPts val="1600"/>
              <a:buNone/>
              <a:defRPr/>
            </a:lvl4pPr>
            <a:lvl5pPr lvl="4" rtl="0">
              <a:spcBef>
                <a:spcPts val="1000"/>
              </a:spcBef>
              <a:spcAft>
                <a:spcPts val="0"/>
              </a:spcAft>
              <a:buSzPts val="1600"/>
              <a:buNone/>
              <a:defRPr/>
            </a:lvl5pPr>
            <a:lvl6pPr lvl="5" rtl="0">
              <a:spcBef>
                <a:spcPts val="1000"/>
              </a:spcBef>
              <a:spcAft>
                <a:spcPts val="0"/>
              </a:spcAft>
              <a:buSzPts val="1600"/>
              <a:buNone/>
              <a:defRPr/>
            </a:lvl6pPr>
            <a:lvl7pPr lvl="6" rtl="0">
              <a:spcBef>
                <a:spcPts val="1000"/>
              </a:spcBef>
              <a:spcAft>
                <a:spcPts val="0"/>
              </a:spcAft>
              <a:buSzPts val="1600"/>
              <a:buNone/>
              <a:defRPr/>
            </a:lvl7pPr>
            <a:lvl8pPr lvl="7" rtl="0">
              <a:spcBef>
                <a:spcPts val="1000"/>
              </a:spcBef>
              <a:spcAft>
                <a:spcPts val="0"/>
              </a:spcAft>
              <a:buSzPts val="1600"/>
              <a:buNone/>
              <a:defRPr/>
            </a:lvl8pPr>
            <a:lvl9pPr lvl="8" rtl="0">
              <a:spcBef>
                <a:spcPts val="1000"/>
              </a:spcBef>
              <a:spcAft>
                <a:spcPts val="1000"/>
              </a:spcAft>
              <a:buSzPts val="1600"/>
              <a:buNone/>
              <a:defRPr/>
            </a:lvl9pPr>
          </a:lstStyle>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_process">
  <p:cSld name="BIG_NUMBER_2_2_1_1_1_1_1_1_1_1">
    <p:spTree>
      <p:nvGrpSpPr>
        <p:cNvPr id="562" name="Shape 562"/>
        <p:cNvGrpSpPr/>
        <p:nvPr/>
      </p:nvGrpSpPr>
      <p:grpSpPr>
        <a:xfrm>
          <a:off x="0" y="0"/>
          <a:ext cx="0" cy="0"/>
          <a:chOff x="0" y="0"/>
          <a:chExt cx="0" cy="0"/>
        </a:xfrm>
      </p:grpSpPr>
      <p:sp>
        <p:nvSpPr>
          <p:cNvPr id="563" name="Google Shape;563;p71"/>
          <p:cNvSpPr txBox="1"/>
          <p:nvPr>
            <p:ph idx="12" type="sldNum"/>
          </p:nvPr>
        </p:nvSpPr>
        <p:spPr>
          <a:xfrm>
            <a:off x="8320058" y="47394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564" name="Google Shape;564;p71"/>
          <p:cNvSpPr txBox="1"/>
          <p:nvPr>
            <p:ph idx="1" type="subTitle"/>
          </p:nvPr>
        </p:nvSpPr>
        <p:spPr>
          <a:xfrm>
            <a:off x="4732950" y="1744200"/>
            <a:ext cx="1828800" cy="1828800"/>
          </a:xfrm>
          <a:prstGeom prst="rect">
            <a:avLst/>
          </a:prstGeom>
          <a:solidFill>
            <a:schemeClr val="accent3"/>
          </a:solidFill>
        </p:spPr>
        <p:txBody>
          <a:bodyPr anchorCtr="0" anchor="t" bIns="822950" lIns="137150" spcFirstLastPara="1" rIns="182875" wrap="square" tIns="274300">
            <a:noAutofit/>
          </a:bodyPr>
          <a:lstStyle>
            <a:lvl1pPr lvl="0" rtl="0">
              <a:lnSpc>
                <a:spcPct val="100000"/>
              </a:lnSpc>
              <a:spcBef>
                <a:spcPts val="0"/>
              </a:spcBef>
              <a:spcAft>
                <a:spcPts val="0"/>
              </a:spcAft>
              <a:buClr>
                <a:schemeClr val="lt1"/>
              </a:buClr>
              <a:buSzPts val="1600"/>
              <a:buFont typeface="Inter Black"/>
              <a:buNone/>
              <a:defRPr>
                <a:solidFill>
                  <a:schemeClr val="lt1"/>
                </a:solidFill>
                <a:latin typeface="Inter Black"/>
                <a:ea typeface="Inter Black"/>
                <a:cs typeface="Inter Black"/>
                <a:sym typeface="Inter Black"/>
              </a:defRPr>
            </a:lvl1pPr>
            <a:lvl2pPr lvl="1" rtl="0">
              <a:lnSpc>
                <a:spcPct val="100000"/>
              </a:lnSpc>
              <a:spcBef>
                <a:spcPts val="1000"/>
              </a:spcBef>
              <a:spcAft>
                <a:spcPts val="0"/>
              </a:spcAft>
              <a:buClr>
                <a:schemeClr val="lt1"/>
              </a:buClr>
              <a:buSzPts val="1600"/>
              <a:buFont typeface="Inter Black"/>
              <a:buNone/>
              <a:defRPr>
                <a:solidFill>
                  <a:schemeClr val="lt1"/>
                </a:solidFill>
                <a:latin typeface="Inter Black"/>
                <a:ea typeface="Inter Black"/>
                <a:cs typeface="Inter Black"/>
                <a:sym typeface="Inter Black"/>
              </a:defRPr>
            </a:lvl2pPr>
            <a:lvl3pPr lvl="2" rtl="0">
              <a:lnSpc>
                <a:spcPct val="100000"/>
              </a:lnSpc>
              <a:spcBef>
                <a:spcPts val="1000"/>
              </a:spcBef>
              <a:spcAft>
                <a:spcPts val="0"/>
              </a:spcAft>
              <a:buClr>
                <a:schemeClr val="lt1"/>
              </a:buClr>
              <a:buSzPts val="1600"/>
              <a:buFont typeface="Inter Black"/>
              <a:buNone/>
              <a:defRPr>
                <a:solidFill>
                  <a:schemeClr val="lt1"/>
                </a:solidFill>
                <a:latin typeface="Inter Black"/>
                <a:ea typeface="Inter Black"/>
                <a:cs typeface="Inter Black"/>
                <a:sym typeface="Inter Black"/>
              </a:defRPr>
            </a:lvl3pPr>
            <a:lvl4pPr lvl="3" rtl="0">
              <a:lnSpc>
                <a:spcPct val="100000"/>
              </a:lnSpc>
              <a:spcBef>
                <a:spcPts val="1000"/>
              </a:spcBef>
              <a:spcAft>
                <a:spcPts val="0"/>
              </a:spcAft>
              <a:buClr>
                <a:schemeClr val="lt1"/>
              </a:buClr>
              <a:buSzPts val="1600"/>
              <a:buFont typeface="Inter Black"/>
              <a:buNone/>
              <a:defRPr>
                <a:solidFill>
                  <a:schemeClr val="lt1"/>
                </a:solidFill>
                <a:latin typeface="Inter Black"/>
                <a:ea typeface="Inter Black"/>
                <a:cs typeface="Inter Black"/>
                <a:sym typeface="Inter Black"/>
              </a:defRPr>
            </a:lvl4pPr>
            <a:lvl5pPr lvl="4" rtl="0">
              <a:lnSpc>
                <a:spcPct val="100000"/>
              </a:lnSpc>
              <a:spcBef>
                <a:spcPts val="1000"/>
              </a:spcBef>
              <a:spcAft>
                <a:spcPts val="0"/>
              </a:spcAft>
              <a:buClr>
                <a:schemeClr val="lt1"/>
              </a:buClr>
              <a:buSzPts val="1600"/>
              <a:buFont typeface="Inter Black"/>
              <a:buNone/>
              <a:defRPr>
                <a:solidFill>
                  <a:schemeClr val="lt1"/>
                </a:solidFill>
                <a:latin typeface="Inter Black"/>
                <a:ea typeface="Inter Black"/>
                <a:cs typeface="Inter Black"/>
                <a:sym typeface="Inter Black"/>
              </a:defRPr>
            </a:lvl5pPr>
            <a:lvl6pPr lvl="5" rtl="0">
              <a:lnSpc>
                <a:spcPct val="100000"/>
              </a:lnSpc>
              <a:spcBef>
                <a:spcPts val="1000"/>
              </a:spcBef>
              <a:spcAft>
                <a:spcPts val="0"/>
              </a:spcAft>
              <a:buClr>
                <a:schemeClr val="lt1"/>
              </a:buClr>
              <a:buSzPts val="1600"/>
              <a:buFont typeface="Inter Black"/>
              <a:buNone/>
              <a:defRPr>
                <a:solidFill>
                  <a:schemeClr val="lt1"/>
                </a:solidFill>
                <a:latin typeface="Inter Black"/>
                <a:ea typeface="Inter Black"/>
                <a:cs typeface="Inter Black"/>
                <a:sym typeface="Inter Black"/>
              </a:defRPr>
            </a:lvl6pPr>
            <a:lvl7pPr lvl="6" rtl="0">
              <a:lnSpc>
                <a:spcPct val="100000"/>
              </a:lnSpc>
              <a:spcBef>
                <a:spcPts val="1000"/>
              </a:spcBef>
              <a:spcAft>
                <a:spcPts val="0"/>
              </a:spcAft>
              <a:buClr>
                <a:schemeClr val="lt1"/>
              </a:buClr>
              <a:buSzPts val="1600"/>
              <a:buFont typeface="Inter Black"/>
              <a:buNone/>
              <a:defRPr>
                <a:solidFill>
                  <a:schemeClr val="lt1"/>
                </a:solidFill>
                <a:latin typeface="Inter Black"/>
                <a:ea typeface="Inter Black"/>
                <a:cs typeface="Inter Black"/>
                <a:sym typeface="Inter Black"/>
              </a:defRPr>
            </a:lvl7pPr>
            <a:lvl8pPr lvl="7" rtl="0">
              <a:lnSpc>
                <a:spcPct val="100000"/>
              </a:lnSpc>
              <a:spcBef>
                <a:spcPts val="1000"/>
              </a:spcBef>
              <a:spcAft>
                <a:spcPts val="0"/>
              </a:spcAft>
              <a:buClr>
                <a:schemeClr val="lt1"/>
              </a:buClr>
              <a:buSzPts val="1600"/>
              <a:buFont typeface="Inter Black"/>
              <a:buNone/>
              <a:defRPr>
                <a:solidFill>
                  <a:schemeClr val="lt1"/>
                </a:solidFill>
                <a:latin typeface="Inter Black"/>
                <a:ea typeface="Inter Black"/>
                <a:cs typeface="Inter Black"/>
                <a:sym typeface="Inter Black"/>
              </a:defRPr>
            </a:lvl8pPr>
            <a:lvl9pPr lvl="8" rtl="0">
              <a:lnSpc>
                <a:spcPct val="100000"/>
              </a:lnSpc>
              <a:spcBef>
                <a:spcPts val="1000"/>
              </a:spcBef>
              <a:spcAft>
                <a:spcPts val="1000"/>
              </a:spcAft>
              <a:buClr>
                <a:schemeClr val="lt1"/>
              </a:buClr>
              <a:buSzPts val="1600"/>
              <a:buFont typeface="Inter Black"/>
              <a:buNone/>
              <a:defRPr>
                <a:solidFill>
                  <a:schemeClr val="lt1"/>
                </a:solidFill>
                <a:latin typeface="Inter Black"/>
                <a:ea typeface="Inter Black"/>
                <a:cs typeface="Inter Black"/>
                <a:sym typeface="Inter Black"/>
              </a:defRPr>
            </a:lvl9pPr>
          </a:lstStyle>
          <a:p/>
        </p:txBody>
      </p:sp>
      <p:sp>
        <p:nvSpPr>
          <p:cNvPr id="565" name="Google Shape;565;p71"/>
          <p:cNvSpPr txBox="1"/>
          <p:nvPr>
            <p:ph idx="2" type="subTitle"/>
          </p:nvPr>
        </p:nvSpPr>
        <p:spPr>
          <a:xfrm>
            <a:off x="6883524" y="1744200"/>
            <a:ext cx="1828800" cy="1828800"/>
          </a:xfrm>
          <a:prstGeom prst="rect">
            <a:avLst/>
          </a:prstGeom>
          <a:solidFill>
            <a:schemeClr val="accent5"/>
          </a:solidFill>
        </p:spPr>
        <p:txBody>
          <a:bodyPr anchorCtr="0" anchor="t" bIns="822950" lIns="137150" spcFirstLastPara="1" rIns="182875" wrap="square" tIns="274300">
            <a:noAutofit/>
          </a:bodyPr>
          <a:lstStyle>
            <a:lvl1pPr lvl="0" rtl="0">
              <a:lnSpc>
                <a:spcPct val="100000"/>
              </a:lnSpc>
              <a:spcBef>
                <a:spcPts val="0"/>
              </a:spcBef>
              <a:spcAft>
                <a:spcPts val="0"/>
              </a:spcAft>
              <a:buClr>
                <a:schemeClr val="lt1"/>
              </a:buClr>
              <a:buSzPts val="1600"/>
              <a:buFont typeface="Inter Black"/>
              <a:buNone/>
              <a:defRPr>
                <a:solidFill>
                  <a:schemeClr val="lt1"/>
                </a:solidFill>
                <a:latin typeface="Inter Black"/>
                <a:ea typeface="Inter Black"/>
                <a:cs typeface="Inter Black"/>
                <a:sym typeface="Inter Black"/>
              </a:defRPr>
            </a:lvl1pPr>
            <a:lvl2pPr lvl="1" rtl="0">
              <a:lnSpc>
                <a:spcPct val="100000"/>
              </a:lnSpc>
              <a:spcBef>
                <a:spcPts val="1000"/>
              </a:spcBef>
              <a:spcAft>
                <a:spcPts val="0"/>
              </a:spcAft>
              <a:buClr>
                <a:schemeClr val="lt1"/>
              </a:buClr>
              <a:buSzPts val="1600"/>
              <a:buFont typeface="Inter Black"/>
              <a:buNone/>
              <a:defRPr>
                <a:solidFill>
                  <a:schemeClr val="lt1"/>
                </a:solidFill>
                <a:latin typeface="Inter Black"/>
                <a:ea typeface="Inter Black"/>
                <a:cs typeface="Inter Black"/>
                <a:sym typeface="Inter Black"/>
              </a:defRPr>
            </a:lvl2pPr>
            <a:lvl3pPr lvl="2" rtl="0">
              <a:lnSpc>
                <a:spcPct val="100000"/>
              </a:lnSpc>
              <a:spcBef>
                <a:spcPts val="1000"/>
              </a:spcBef>
              <a:spcAft>
                <a:spcPts val="0"/>
              </a:spcAft>
              <a:buClr>
                <a:schemeClr val="lt1"/>
              </a:buClr>
              <a:buSzPts val="1600"/>
              <a:buFont typeface="Inter Black"/>
              <a:buNone/>
              <a:defRPr>
                <a:solidFill>
                  <a:schemeClr val="lt1"/>
                </a:solidFill>
                <a:latin typeface="Inter Black"/>
                <a:ea typeface="Inter Black"/>
                <a:cs typeface="Inter Black"/>
                <a:sym typeface="Inter Black"/>
              </a:defRPr>
            </a:lvl3pPr>
            <a:lvl4pPr lvl="3" rtl="0">
              <a:lnSpc>
                <a:spcPct val="100000"/>
              </a:lnSpc>
              <a:spcBef>
                <a:spcPts val="1000"/>
              </a:spcBef>
              <a:spcAft>
                <a:spcPts val="0"/>
              </a:spcAft>
              <a:buClr>
                <a:schemeClr val="lt1"/>
              </a:buClr>
              <a:buSzPts val="1600"/>
              <a:buFont typeface="Inter Black"/>
              <a:buNone/>
              <a:defRPr>
                <a:solidFill>
                  <a:schemeClr val="lt1"/>
                </a:solidFill>
                <a:latin typeface="Inter Black"/>
                <a:ea typeface="Inter Black"/>
                <a:cs typeface="Inter Black"/>
                <a:sym typeface="Inter Black"/>
              </a:defRPr>
            </a:lvl4pPr>
            <a:lvl5pPr lvl="4" rtl="0">
              <a:lnSpc>
                <a:spcPct val="100000"/>
              </a:lnSpc>
              <a:spcBef>
                <a:spcPts val="1000"/>
              </a:spcBef>
              <a:spcAft>
                <a:spcPts val="0"/>
              </a:spcAft>
              <a:buClr>
                <a:schemeClr val="lt1"/>
              </a:buClr>
              <a:buSzPts val="1600"/>
              <a:buFont typeface="Inter Black"/>
              <a:buNone/>
              <a:defRPr>
                <a:solidFill>
                  <a:schemeClr val="lt1"/>
                </a:solidFill>
                <a:latin typeface="Inter Black"/>
                <a:ea typeface="Inter Black"/>
                <a:cs typeface="Inter Black"/>
                <a:sym typeface="Inter Black"/>
              </a:defRPr>
            </a:lvl5pPr>
            <a:lvl6pPr lvl="5" rtl="0">
              <a:lnSpc>
                <a:spcPct val="100000"/>
              </a:lnSpc>
              <a:spcBef>
                <a:spcPts val="1000"/>
              </a:spcBef>
              <a:spcAft>
                <a:spcPts val="0"/>
              </a:spcAft>
              <a:buClr>
                <a:schemeClr val="lt1"/>
              </a:buClr>
              <a:buSzPts val="1600"/>
              <a:buFont typeface="Inter Black"/>
              <a:buNone/>
              <a:defRPr>
                <a:solidFill>
                  <a:schemeClr val="lt1"/>
                </a:solidFill>
                <a:latin typeface="Inter Black"/>
                <a:ea typeface="Inter Black"/>
                <a:cs typeface="Inter Black"/>
                <a:sym typeface="Inter Black"/>
              </a:defRPr>
            </a:lvl6pPr>
            <a:lvl7pPr lvl="6" rtl="0">
              <a:lnSpc>
                <a:spcPct val="100000"/>
              </a:lnSpc>
              <a:spcBef>
                <a:spcPts val="1000"/>
              </a:spcBef>
              <a:spcAft>
                <a:spcPts val="0"/>
              </a:spcAft>
              <a:buClr>
                <a:schemeClr val="lt1"/>
              </a:buClr>
              <a:buSzPts val="1600"/>
              <a:buFont typeface="Inter Black"/>
              <a:buNone/>
              <a:defRPr>
                <a:solidFill>
                  <a:schemeClr val="lt1"/>
                </a:solidFill>
                <a:latin typeface="Inter Black"/>
                <a:ea typeface="Inter Black"/>
                <a:cs typeface="Inter Black"/>
                <a:sym typeface="Inter Black"/>
              </a:defRPr>
            </a:lvl7pPr>
            <a:lvl8pPr lvl="7" rtl="0">
              <a:lnSpc>
                <a:spcPct val="100000"/>
              </a:lnSpc>
              <a:spcBef>
                <a:spcPts val="1000"/>
              </a:spcBef>
              <a:spcAft>
                <a:spcPts val="0"/>
              </a:spcAft>
              <a:buClr>
                <a:schemeClr val="lt1"/>
              </a:buClr>
              <a:buSzPts val="1600"/>
              <a:buFont typeface="Inter Black"/>
              <a:buNone/>
              <a:defRPr>
                <a:solidFill>
                  <a:schemeClr val="lt1"/>
                </a:solidFill>
                <a:latin typeface="Inter Black"/>
                <a:ea typeface="Inter Black"/>
                <a:cs typeface="Inter Black"/>
                <a:sym typeface="Inter Black"/>
              </a:defRPr>
            </a:lvl8pPr>
            <a:lvl9pPr lvl="8" rtl="0">
              <a:lnSpc>
                <a:spcPct val="100000"/>
              </a:lnSpc>
              <a:spcBef>
                <a:spcPts val="1000"/>
              </a:spcBef>
              <a:spcAft>
                <a:spcPts val="1000"/>
              </a:spcAft>
              <a:buClr>
                <a:schemeClr val="lt1"/>
              </a:buClr>
              <a:buSzPts val="1600"/>
              <a:buFont typeface="Inter Black"/>
              <a:buNone/>
              <a:defRPr>
                <a:solidFill>
                  <a:schemeClr val="lt1"/>
                </a:solidFill>
                <a:latin typeface="Inter Black"/>
                <a:ea typeface="Inter Black"/>
                <a:cs typeface="Inter Black"/>
                <a:sym typeface="Inter Black"/>
              </a:defRPr>
            </a:lvl9pPr>
          </a:lstStyle>
          <a:p/>
        </p:txBody>
      </p:sp>
      <p:sp>
        <p:nvSpPr>
          <p:cNvPr id="566" name="Google Shape;566;p71"/>
          <p:cNvSpPr txBox="1"/>
          <p:nvPr>
            <p:ph idx="3" type="subTitle"/>
          </p:nvPr>
        </p:nvSpPr>
        <p:spPr>
          <a:xfrm>
            <a:off x="2582375" y="1744200"/>
            <a:ext cx="1828800" cy="1828800"/>
          </a:xfrm>
          <a:prstGeom prst="rect">
            <a:avLst/>
          </a:prstGeom>
          <a:solidFill>
            <a:schemeClr val="accent2"/>
          </a:solidFill>
        </p:spPr>
        <p:txBody>
          <a:bodyPr anchorCtr="0" anchor="t" bIns="822950" lIns="137150" spcFirstLastPara="1" rIns="182875" wrap="square" tIns="274300">
            <a:noAutofit/>
          </a:bodyPr>
          <a:lstStyle>
            <a:lvl1pPr lvl="0" rtl="0">
              <a:lnSpc>
                <a:spcPct val="100000"/>
              </a:lnSpc>
              <a:spcBef>
                <a:spcPts val="0"/>
              </a:spcBef>
              <a:spcAft>
                <a:spcPts val="0"/>
              </a:spcAft>
              <a:buClr>
                <a:schemeClr val="lt1"/>
              </a:buClr>
              <a:buSzPts val="1600"/>
              <a:buFont typeface="Inter Black"/>
              <a:buNone/>
              <a:defRPr>
                <a:solidFill>
                  <a:schemeClr val="lt1"/>
                </a:solidFill>
                <a:latin typeface="Inter Black"/>
                <a:ea typeface="Inter Black"/>
                <a:cs typeface="Inter Black"/>
                <a:sym typeface="Inter Black"/>
              </a:defRPr>
            </a:lvl1pPr>
            <a:lvl2pPr lvl="1" rtl="0">
              <a:lnSpc>
                <a:spcPct val="100000"/>
              </a:lnSpc>
              <a:spcBef>
                <a:spcPts val="1000"/>
              </a:spcBef>
              <a:spcAft>
                <a:spcPts val="0"/>
              </a:spcAft>
              <a:buClr>
                <a:schemeClr val="lt1"/>
              </a:buClr>
              <a:buSzPts val="1600"/>
              <a:buFont typeface="Inter Black"/>
              <a:buNone/>
              <a:defRPr>
                <a:solidFill>
                  <a:schemeClr val="lt1"/>
                </a:solidFill>
                <a:latin typeface="Inter Black"/>
                <a:ea typeface="Inter Black"/>
                <a:cs typeface="Inter Black"/>
                <a:sym typeface="Inter Black"/>
              </a:defRPr>
            </a:lvl2pPr>
            <a:lvl3pPr lvl="2" rtl="0">
              <a:lnSpc>
                <a:spcPct val="100000"/>
              </a:lnSpc>
              <a:spcBef>
                <a:spcPts val="1000"/>
              </a:spcBef>
              <a:spcAft>
                <a:spcPts val="0"/>
              </a:spcAft>
              <a:buClr>
                <a:schemeClr val="lt1"/>
              </a:buClr>
              <a:buSzPts val="1600"/>
              <a:buFont typeface="Inter Black"/>
              <a:buNone/>
              <a:defRPr>
                <a:solidFill>
                  <a:schemeClr val="lt1"/>
                </a:solidFill>
                <a:latin typeface="Inter Black"/>
                <a:ea typeface="Inter Black"/>
                <a:cs typeface="Inter Black"/>
                <a:sym typeface="Inter Black"/>
              </a:defRPr>
            </a:lvl3pPr>
            <a:lvl4pPr lvl="3" rtl="0">
              <a:lnSpc>
                <a:spcPct val="100000"/>
              </a:lnSpc>
              <a:spcBef>
                <a:spcPts val="1000"/>
              </a:spcBef>
              <a:spcAft>
                <a:spcPts val="0"/>
              </a:spcAft>
              <a:buClr>
                <a:schemeClr val="lt1"/>
              </a:buClr>
              <a:buSzPts val="1600"/>
              <a:buFont typeface="Inter Black"/>
              <a:buNone/>
              <a:defRPr>
                <a:solidFill>
                  <a:schemeClr val="lt1"/>
                </a:solidFill>
                <a:latin typeface="Inter Black"/>
                <a:ea typeface="Inter Black"/>
                <a:cs typeface="Inter Black"/>
                <a:sym typeface="Inter Black"/>
              </a:defRPr>
            </a:lvl4pPr>
            <a:lvl5pPr lvl="4" rtl="0">
              <a:lnSpc>
                <a:spcPct val="100000"/>
              </a:lnSpc>
              <a:spcBef>
                <a:spcPts val="1000"/>
              </a:spcBef>
              <a:spcAft>
                <a:spcPts val="0"/>
              </a:spcAft>
              <a:buClr>
                <a:schemeClr val="lt1"/>
              </a:buClr>
              <a:buSzPts val="1600"/>
              <a:buFont typeface="Inter Black"/>
              <a:buNone/>
              <a:defRPr>
                <a:solidFill>
                  <a:schemeClr val="lt1"/>
                </a:solidFill>
                <a:latin typeface="Inter Black"/>
                <a:ea typeface="Inter Black"/>
                <a:cs typeface="Inter Black"/>
                <a:sym typeface="Inter Black"/>
              </a:defRPr>
            </a:lvl5pPr>
            <a:lvl6pPr lvl="5" rtl="0">
              <a:lnSpc>
                <a:spcPct val="100000"/>
              </a:lnSpc>
              <a:spcBef>
                <a:spcPts val="1000"/>
              </a:spcBef>
              <a:spcAft>
                <a:spcPts val="0"/>
              </a:spcAft>
              <a:buClr>
                <a:schemeClr val="lt1"/>
              </a:buClr>
              <a:buSzPts val="1600"/>
              <a:buFont typeface="Inter Black"/>
              <a:buNone/>
              <a:defRPr>
                <a:solidFill>
                  <a:schemeClr val="lt1"/>
                </a:solidFill>
                <a:latin typeface="Inter Black"/>
                <a:ea typeface="Inter Black"/>
                <a:cs typeface="Inter Black"/>
                <a:sym typeface="Inter Black"/>
              </a:defRPr>
            </a:lvl6pPr>
            <a:lvl7pPr lvl="6" rtl="0">
              <a:lnSpc>
                <a:spcPct val="100000"/>
              </a:lnSpc>
              <a:spcBef>
                <a:spcPts val="1000"/>
              </a:spcBef>
              <a:spcAft>
                <a:spcPts val="0"/>
              </a:spcAft>
              <a:buClr>
                <a:schemeClr val="lt1"/>
              </a:buClr>
              <a:buSzPts val="1600"/>
              <a:buFont typeface="Inter Black"/>
              <a:buNone/>
              <a:defRPr>
                <a:solidFill>
                  <a:schemeClr val="lt1"/>
                </a:solidFill>
                <a:latin typeface="Inter Black"/>
                <a:ea typeface="Inter Black"/>
                <a:cs typeface="Inter Black"/>
                <a:sym typeface="Inter Black"/>
              </a:defRPr>
            </a:lvl7pPr>
            <a:lvl8pPr lvl="7" rtl="0">
              <a:lnSpc>
                <a:spcPct val="100000"/>
              </a:lnSpc>
              <a:spcBef>
                <a:spcPts val="1000"/>
              </a:spcBef>
              <a:spcAft>
                <a:spcPts val="0"/>
              </a:spcAft>
              <a:buClr>
                <a:schemeClr val="lt1"/>
              </a:buClr>
              <a:buSzPts val="1600"/>
              <a:buFont typeface="Inter Black"/>
              <a:buNone/>
              <a:defRPr>
                <a:solidFill>
                  <a:schemeClr val="lt1"/>
                </a:solidFill>
                <a:latin typeface="Inter Black"/>
                <a:ea typeface="Inter Black"/>
                <a:cs typeface="Inter Black"/>
                <a:sym typeface="Inter Black"/>
              </a:defRPr>
            </a:lvl8pPr>
            <a:lvl9pPr lvl="8" rtl="0">
              <a:lnSpc>
                <a:spcPct val="100000"/>
              </a:lnSpc>
              <a:spcBef>
                <a:spcPts val="1000"/>
              </a:spcBef>
              <a:spcAft>
                <a:spcPts val="1000"/>
              </a:spcAft>
              <a:buClr>
                <a:schemeClr val="lt1"/>
              </a:buClr>
              <a:buSzPts val="1600"/>
              <a:buFont typeface="Inter Black"/>
              <a:buNone/>
              <a:defRPr>
                <a:solidFill>
                  <a:schemeClr val="lt1"/>
                </a:solidFill>
                <a:latin typeface="Inter Black"/>
                <a:ea typeface="Inter Black"/>
                <a:cs typeface="Inter Black"/>
                <a:sym typeface="Inter Black"/>
              </a:defRPr>
            </a:lvl9pPr>
          </a:lstStyle>
          <a:p/>
        </p:txBody>
      </p:sp>
      <p:sp>
        <p:nvSpPr>
          <p:cNvPr id="567" name="Google Shape;567;p71"/>
          <p:cNvSpPr txBox="1"/>
          <p:nvPr>
            <p:ph idx="4" type="subTitle"/>
          </p:nvPr>
        </p:nvSpPr>
        <p:spPr>
          <a:xfrm>
            <a:off x="431800" y="1744200"/>
            <a:ext cx="1828800" cy="1828800"/>
          </a:xfrm>
          <a:prstGeom prst="rect">
            <a:avLst/>
          </a:prstGeom>
          <a:solidFill>
            <a:schemeClr val="accent1"/>
          </a:solidFill>
        </p:spPr>
        <p:txBody>
          <a:bodyPr anchorCtr="0" anchor="t" bIns="822950" lIns="137150" spcFirstLastPara="1" rIns="182875" wrap="square" tIns="274300">
            <a:noAutofit/>
          </a:bodyPr>
          <a:lstStyle>
            <a:lvl1pPr lvl="0" rtl="0">
              <a:lnSpc>
                <a:spcPct val="100000"/>
              </a:lnSpc>
              <a:spcBef>
                <a:spcPts val="0"/>
              </a:spcBef>
              <a:spcAft>
                <a:spcPts val="0"/>
              </a:spcAft>
              <a:buClr>
                <a:schemeClr val="lt1"/>
              </a:buClr>
              <a:buSzPts val="1600"/>
              <a:buFont typeface="Inter Black"/>
              <a:buNone/>
              <a:defRPr>
                <a:solidFill>
                  <a:schemeClr val="lt1"/>
                </a:solidFill>
                <a:latin typeface="Inter Black"/>
                <a:ea typeface="Inter Black"/>
                <a:cs typeface="Inter Black"/>
                <a:sym typeface="Inter Black"/>
              </a:defRPr>
            </a:lvl1pPr>
            <a:lvl2pPr lvl="1" rtl="0">
              <a:lnSpc>
                <a:spcPct val="100000"/>
              </a:lnSpc>
              <a:spcBef>
                <a:spcPts val="1000"/>
              </a:spcBef>
              <a:spcAft>
                <a:spcPts val="0"/>
              </a:spcAft>
              <a:buClr>
                <a:schemeClr val="lt1"/>
              </a:buClr>
              <a:buSzPts val="1600"/>
              <a:buFont typeface="Inter Black"/>
              <a:buNone/>
              <a:defRPr>
                <a:solidFill>
                  <a:schemeClr val="lt1"/>
                </a:solidFill>
                <a:latin typeface="Inter Black"/>
                <a:ea typeface="Inter Black"/>
                <a:cs typeface="Inter Black"/>
                <a:sym typeface="Inter Black"/>
              </a:defRPr>
            </a:lvl2pPr>
            <a:lvl3pPr lvl="2" rtl="0">
              <a:lnSpc>
                <a:spcPct val="100000"/>
              </a:lnSpc>
              <a:spcBef>
                <a:spcPts val="1000"/>
              </a:spcBef>
              <a:spcAft>
                <a:spcPts val="0"/>
              </a:spcAft>
              <a:buClr>
                <a:schemeClr val="lt1"/>
              </a:buClr>
              <a:buSzPts val="1600"/>
              <a:buFont typeface="Inter Black"/>
              <a:buNone/>
              <a:defRPr>
                <a:solidFill>
                  <a:schemeClr val="lt1"/>
                </a:solidFill>
                <a:latin typeface="Inter Black"/>
                <a:ea typeface="Inter Black"/>
                <a:cs typeface="Inter Black"/>
                <a:sym typeface="Inter Black"/>
              </a:defRPr>
            </a:lvl3pPr>
            <a:lvl4pPr lvl="3" rtl="0">
              <a:lnSpc>
                <a:spcPct val="100000"/>
              </a:lnSpc>
              <a:spcBef>
                <a:spcPts val="1000"/>
              </a:spcBef>
              <a:spcAft>
                <a:spcPts val="0"/>
              </a:spcAft>
              <a:buClr>
                <a:schemeClr val="lt1"/>
              </a:buClr>
              <a:buSzPts val="1600"/>
              <a:buFont typeface="Inter Black"/>
              <a:buNone/>
              <a:defRPr>
                <a:solidFill>
                  <a:schemeClr val="lt1"/>
                </a:solidFill>
                <a:latin typeface="Inter Black"/>
                <a:ea typeface="Inter Black"/>
                <a:cs typeface="Inter Black"/>
                <a:sym typeface="Inter Black"/>
              </a:defRPr>
            </a:lvl4pPr>
            <a:lvl5pPr lvl="4" rtl="0">
              <a:lnSpc>
                <a:spcPct val="100000"/>
              </a:lnSpc>
              <a:spcBef>
                <a:spcPts val="1000"/>
              </a:spcBef>
              <a:spcAft>
                <a:spcPts val="0"/>
              </a:spcAft>
              <a:buClr>
                <a:schemeClr val="lt1"/>
              </a:buClr>
              <a:buSzPts val="1600"/>
              <a:buFont typeface="Inter Black"/>
              <a:buNone/>
              <a:defRPr>
                <a:solidFill>
                  <a:schemeClr val="lt1"/>
                </a:solidFill>
                <a:latin typeface="Inter Black"/>
                <a:ea typeface="Inter Black"/>
                <a:cs typeface="Inter Black"/>
                <a:sym typeface="Inter Black"/>
              </a:defRPr>
            </a:lvl5pPr>
            <a:lvl6pPr lvl="5" rtl="0">
              <a:lnSpc>
                <a:spcPct val="100000"/>
              </a:lnSpc>
              <a:spcBef>
                <a:spcPts val="1000"/>
              </a:spcBef>
              <a:spcAft>
                <a:spcPts val="0"/>
              </a:spcAft>
              <a:buClr>
                <a:schemeClr val="lt1"/>
              </a:buClr>
              <a:buSzPts val="1600"/>
              <a:buFont typeface="Inter Black"/>
              <a:buNone/>
              <a:defRPr>
                <a:solidFill>
                  <a:schemeClr val="lt1"/>
                </a:solidFill>
                <a:latin typeface="Inter Black"/>
                <a:ea typeface="Inter Black"/>
                <a:cs typeface="Inter Black"/>
                <a:sym typeface="Inter Black"/>
              </a:defRPr>
            </a:lvl6pPr>
            <a:lvl7pPr lvl="6" rtl="0">
              <a:lnSpc>
                <a:spcPct val="100000"/>
              </a:lnSpc>
              <a:spcBef>
                <a:spcPts val="1000"/>
              </a:spcBef>
              <a:spcAft>
                <a:spcPts val="0"/>
              </a:spcAft>
              <a:buClr>
                <a:schemeClr val="lt1"/>
              </a:buClr>
              <a:buSzPts val="1600"/>
              <a:buFont typeface="Inter Black"/>
              <a:buNone/>
              <a:defRPr>
                <a:solidFill>
                  <a:schemeClr val="lt1"/>
                </a:solidFill>
                <a:latin typeface="Inter Black"/>
                <a:ea typeface="Inter Black"/>
                <a:cs typeface="Inter Black"/>
                <a:sym typeface="Inter Black"/>
              </a:defRPr>
            </a:lvl7pPr>
            <a:lvl8pPr lvl="7" rtl="0">
              <a:lnSpc>
                <a:spcPct val="100000"/>
              </a:lnSpc>
              <a:spcBef>
                <a:spcPts val="1000"/>
              </a:spcBef>
              <a:spcAft>
                <a:spcPts val="0"/>
              </a:spcAft>
              <a:buClr>
                <a:schemeClr val="lt1"/>
              </a:buClr>
              <a:buSzPts val="1600"/>
              <a:buFont typeface="Inter Black"/>
              <a:buNone/>
              <a:defRPr>
                <a:solidFill>
                  <a:schemeClr val="lt1"/>
                </a:solidFill>
                <a:latin typeface="Inter Black"/>
                <a:ea typeface="Inter Black"/>
                <a:cs typeface="Inter Black"/>
                <a:sym typeface="Inter Black"/>
              </a:defRPr>
            </a:lvl8pPr>
            <a:lvl9pPr lvl="8" rtl="0">
              <a:lnSpc>
                <a:spcPct val="100000"/>
              </a:lnSpc>
              <a:spcBef>
                <a:spcPts val="1000"/>
              </a:spcBef>
              <a:spcAft>
                <a:spcPts val="1000"/>
              </a:spcAft>
              <a:buClr>
                <a:schemeClr val="lt1"/>
              </a:buClr>
              <a:buSzPts val="1600"/>
              <a:buFont typeface="Inter Black"/>
              <a:buNone/>
              <a:defRPr>
                <a:solidFill>
                  <a:schemeClr val="lt1"/>
                </a:solidFill>
                <a:latin typeface="Inter Black"/>
                <a:ea typeface="Inter Black"/>
                <a:cs typeface="Inter Black"/>
                <a:sym typeface="Inter Black"/>
              </a:defRPr>
            </a:lvl9pPr>
          </a:lstStyle>
          <a:p/>
        </p:txBody>
      </p:sp>
      <p:cxnSp>
        <p:nvCxnSpPr>
          <p:cNvPr id="568" name="Google Shape;568;p71"/>
          <p:cNvCxnSpPr>
            <a:stCxn id="567" idx="3"/>
            <a:endCxn id="566" idx="1"/>
          </p:cNvCxnSpPr>
          <p:nvPr/>
        </p:nvCxnSpPr>
        <p:spPr>
          <a:xfrm>
            <a:off x="2260600" y="2658600"/>
            <a:ext cx="321900" cy="0"/>
          </a:xfrm>
          <a:prstGeom prst="straightConnector1">
            <a:avLst/>
          </a:prstGeom>
          <a:noFill/>
          <a:ln cap="flat" cmpd="sng" w="19050">
            <a:solidFill>
              <a:srgbClr val="9E9E9E"/>
            </a:solidFill>
            <a:prstDash val="solid"/>
            <a:round/>
            <a:headEnd len="med" w="med" type="none"/>
            <a:tailEnd len="med" w="med" type="none"/>
          </a:ln>
        </p:spPr>
      </p:cxnSp>
      <p:cxnSp>
        <p:nvCxnSpPr>
          <p:cNvPr id="569" name="Google Shape;569;p71"/>
          <p:cNvCxnSpPr>
            <a:stCxn id="566" idx="3"/>
            <a:endCxn id="564" idx="1"/>
          </p:cNvCxnSpPr>
          <p:nvPr/>
        </p:nvCxnSpPr>
        <p:spPr>
          <a:xfrm>
            <a:off x="4411175" y="2658600"/>
            <a:ext cx="321900" cy="0"/>
          </a:xfrm>
          <a:prstGeom prst="straightConnector1">
            <a:avLst/>
          </a:prstGeom>
          <a:noFill/>
          <a:ln cap="flat" cmpd="sng" w="19050">
            <a:solidFill>
              <a:srgbClr val="9E9E9E"/>
            </a:solidFill>
            <a:prstDash val="solid"/>
            <a:round/>
            <a:headEnd len="med" w="med" type="none"/>
            <a:tailEnd len="med" w="med" type="none"/>
          </a:ln>
        </p:spPr>
      </p:cxnSp>
      <p:cxnSp>
        <p:nvCxnSpPr>
          <p:cNvPr id="570" name="Google Shape;570;p71"/>
          <p:cNvCxnSpPr>
            <a:stCxn id="564" idx="3"/>
            <a:endCxn id="565" idx="1"/>
          </p:cNvCxnSpPr>
          <p:nvPr/>
        </p:nvCxnSpPr>
        <p:spPr>
          <a:xfrm>
            <a:off x="6561750" y="2658600"/>
            <a:ext cx="321900" cy="0"/>
          </a:xfrm>
          <a:prstGeom prst="straightConnector1">
            <a:avLst/>
          </a:prstGeom>
          <a:noFill/>
          <a:ln cap="flat" cmpd="sng" w="19050">
            <a:solidFill>
              <a:srgbClr val="9E9E9E"/>
            </a:solidFill>
            <a:prstDash val="solid"/>
            <a:round/>
            <a:headEnd len="med" w="med" type="none"/>
            <a:tailEnd len="med" w="med" type="none"/>
          </a:ln>
        </p:spPr>
      </p:cxnSp>
      <p:sp>
        <p:nvSpPr>
          <p:cNvPr id="571" name="Google Shape;571;p71"/>
          <p:cNvSpPr txBox="1"/>
          <p:nvPr>
            <p:ph idx="5" type="subTitle"/>
          </p:nvPr>
        </p:nvSpPr>
        <p:spPr>
          <a:xfrm>
            <a:off x="431800" y="2828275"/>
            <a:ext cx="1828800" cy="521100"/>
          </a:xfrm>
          <a:prstGeom prst="rect">
            <a:avLst/>
          </a:prstGeom>
        </p:spPr>
        <p:txBody>
          <a:bodyPr anchorCtr="0" anchor="t" bIns="91425" lIns="137150" spcFirstLastPara="1" rIns="137150" wrap="square" tIns="91425">
            <a:noAutofit/>
          </a:bodyPr>
          <a:lstStyle>
            <a:lvl1pPr lvl="0" rtl="0">
              <a:lnSpc>
                <a:spcPct val="100000"/>
              </a:lnSpc>
              <a:spcBef>
                <a:spcPts val="0"/>
              </a:spcBef>
              <a:spcAft>
                <a:spcPts val="0"/>
              </a:spcAft>
              <a:buClr>
                <a:schemeClr val="lt1"/>
              </a:buClr>
              <a:buSzPts val="1200"/>
              <a:buNone/>
              <a:defRPr sz="1200">
                <a:solidFill>
                  <a:schemeClr val="lt1"/>
                </a:solidFill>
              </a:defRPr>
            </a:lvl1pPr>
            <a:lvl2pPr lvl="1" rtl="0">
              <a:lnSpc>
                <a:spcPct val="100000"/>
              </a:lnSpc>
              <a:spcBef>
                <a:spcPts val="1000"/>
              </a:spcBef>
              <a:spcAft>
                <a:spcPts val="0"/>
              </a:spcAft>
              <a:buClr>
                <a:schemeClr val="lt1"/>
              </a:buClr>
              <a:buSzPts val="1200"/>
              <a:buNone/>
              <a:defRPr sz="1200">
                <a:solidFill>
                  <a:schemeClr val="lt1"/>
                </a:solidFill>
              </a:defRPr>
            </a:lvl2pPr>
            <a:lvl3pPr lvl="2" rtl="0">
              <a:lnSpc>
                <a:spcPct val="100000"/>
              </a:lnSpc>
              <a:spcBef>
                <a:spcPts val="1000"/>
              </a:spcBef>
              <a:spcAft>
                <a:spcPts val="0"/>
              </a:spcAft>
              <a:buClr>
                <a:schemeClr val="lt1"/>
              </a:buClr>
              <a:buSzPts val="1200"/>
              <a:buNone/>
              <a:defRPr sz="1200">
                <a:solidFill>
                  <a:schemeClr val="lt1"/>
                </a:solidFill>
              </a:defRPr>
            </a:lvl3pPr>
            <a:lvl4pPr lvl="3" rtl="0">
              <a:lnSpc>
                <a:spcPct val="100000"/>
              </a:lnSpc>
              <a:spcBef>
                <a:spcPts val="1000"/>
              </a:spcBef>
              <a:spcAft>
                <a:spcPts val="0"/>
              </a:spcAft>
              <a:buClr>
                <a:schemeClr val="lt1"/>
              </a:buClr>
              <a:buSzPts val="1200"/>
              <a:buNone/>
              <a:defRPr sz="1200">
                <a:solidFill>
                  <a:schemeClr val="lt1"/>
                </a:solidFill>
              </a:defRPr>
            </a:lvl4pPr>
            <a:lvl5pPr lvl="4" rtl="0">
              <a:lnSpc>
                <a:spcPct val="100000"/>
              </a:lnSpc>
              <a:spcBef>
                <a:spcPts val="1000"/>
              </a:spcBef>
              <a:spcAft>
                <a:spcPts val="0"/>
              </a:spcAft>
              <a:buClr>
                <a:schemeClr val="lt1"/>
              </a:buClr>
              <a:buSzPts val="1200"/>
              <a:buNone/>
              <a:defRPr sz="1200">
                <a:solidFill>
                  <a:schemeClr val="lt1"/>
                </a:solidFill>
              </a:defRPr>
            </a:lvl5pPr>
            <a:lvl6pPr lvl="5" rtl="0">
              <a:lnSpc>
                <a:spcPct val="100000"/>
              </a:lnSpc>
              <a:spcBef>
                <a:spcPts val="1000"/>
              </a:spcBef>
              <a:spcAft>
                <a:spcPts val="0"/>
              </a:spcAft>
              <a:buClr>
                <a:schemeClr val="lt1"/>
              </a:buClr>
              <a:buSzPts val="1200"/>
              <a:buNone/>
              <a:defRPr sz="1200">
                <a:solidFill>
                  <a:schemeClr val="lt1"/>
                </a:solidFill>
              </a:defRPr>
            </a:lvl6pPr>
            <a:lvl7pPr lvl="6" rtl="0">
              <a:lnSpc>
                <a:spcPct val="100000"/>
              </a:lnSpc>
              <a:spcBef>
                <a:spcPts val="1000"/>
              </a:spcBef>
              <a:spcAft>
                <a:spcPts val="0"/>
              </a:spcAft>
              <a:buClr>
                <a:schemeClr val="lt1"/>
              </a:buClr>
              <a:buSzPts val="1200"/>
              <a:buNone/>
              <a:defRPr sz="1200">
                <a:solidFill>
                  <a:schemeClr val="lt1"/>
                </a:solidFill>
              </a:defRPr>
            </a:lvl7pPr>
            <a:lvl8pPr lvl="7" rtl="0">
              <a:lnSpc>
                <a:spcPct val="100000"/>
              </a:lnSpc>
              <a:spcBef>
                <a:spcPts val="1000"/>
              </a:spcBef>
              <a:spcAft>
                <a:spcPts val="0"/>
              </a:spcAft>
              <a:buClr>
                <a:schemeClr val="lt1"/>
              </a:buClr>
              <a:buSzPts val="1200"/>
              <a:buNone/>
              <a:defRPr sz="1200">
                <a:solidFill>
                  <a:schemeClr val="lt1"/>
                </a:solidFill>
              </a:defRPr>
            </a:lvl8pPr>
            <a:lvl9pPr lvl="8" rtl="0">
              <a:lnSpc>
                <a:spcPct val="100000"/>
              </a:lnSpc>
              <a:spcBef>
                <a:spcPts val="1000"/>
              </a:spcBef>
              <a:spcAft>
                <a:spcPts val="1000"/>
              </a:spcAft>
              <a:buClr>
                <a:schemeClr val="lt1"/>
              </a:buClr>
              <a:buSzPts val="1200"/>
              <a:buNone/>
              <a:defRPr sz="1200">
                <a:solidFill>
                  <a:schemeClr val="lt1"/>
                </a:solidFill>
              </a:defRPr>
            </a:lvl9pPr>
          </a:lstStyle>
          <a:p/>
        </p:txBody>
      </p:sp>
      <p:sp>
        <p:nvSpPr>
          <p:cNvPr id="572" name="Google Shape;572;p71"/>
          <p:cNvSpPr txBox="1"/>
          <p:nvPr>
            <p:ph idx="6" type="subTitle"/>
          </p:nvPr>
        </p:nvSpPr>
        <p:spPr>
          <a:xfrm>
            <a:off x="2582375" y="2828275"/>
            <a:ext cx="1828800" cy="521100"/>
          </a:xfrm>
          <a:prstGeom prst="rect">
            <a:avLst/>
          </a:prstGeom>
        </p:spPr>
        <p:txBody>
          <a:bodyPr anchorCtr="0" anchor="t" bIns="91425" lIns="137150" spcFirstLastPara="1" rIns="137150" wrap="square" tIns="91425">
            <a:noAutofit/>
          </a:bodyPr>
          <a:lstStyle>
            <a:lvl1pPr lvl="0" rtl="0">
              <a:lnSpc>
                <a:spcPct val="100000"/>
              </a:lnSpc>
              <a:spcBef>
                <a:spcPts val="0"/>
              </a:spcBef>
              <a:spcAft>
                <a:spcPts val="0"/>
              </a:spcAft>
              <a:buClr>
                <a:schemeClr val="lt1"/>
              </a:buClr>
              <a:buSzPts val="1200"/>
              <a:buNone/>
              <a:defRPr sz="1200">
                <a:solidFill>
                  <a:schemeClr val="lt1"/>
                </a:solidFill>
              </a:defRPr>
            </a:lvl1pPr>
            <a:lvl2pPr lvl="1" rtl="0">
              <a:lnSpc>
                <a:spcPct val="100000"/>
              </a:lnSpc>
              <a:spcBef>
                <a:spcPts val="1000"/>
              </a:spcBef>
              <a:spcAft>
                <a:spcPts val="0"/>
              </a:spcAft>
              <a:buClr>
                <a:schemeClr val="lt1"/>
              </a:buClr>
              <a:buSzPts val="1200"/>
              <a:buNone/>
              <a:defRPr sz="1200">
                <a:solidFill>
                  <a:schemeClr val="lt1"/>
                </a:solidFill>
              </a:defRPr>
            </a:lvl2pPr>
            <a:lvl3pPr lvl="2" rtl="0">
              <a:lnSpc>
                <a:spcPct val="100000"/>
              </a:lnSpc>
              <a:spcBef>
                <a:spcPts val="1000"/>
              </a:spcBef>
              <a:spcAft>
                <a:spcPts val="0"/>
              </a:spcAft>
              <a:buClr>
                <a:schemeClr val="lt1"/>
              </a:buClr>
              <a:buSzPts val="1200"/>
              <a:buNone/>
              <a:defRPr sz="1200">
                <a:solidFill>
                  <a:schemeClr val="lt1"/>
                </a:solidFill>
              </a:defRPr>
            </a:lvl3pPr>
            <a:lvl4pPr lvl="3" rtl="0">
              <a:lnSpc>
                <a:spcPct val="100000"/>
              </a:lnSpc>
              <a:spcBef>
                <a:spcPts val="1000"/>
              </a:spcBef>
              <a:spcAft>
                <a:spcPts val="0"/>
              </a:spcAft>
              <a:buClr>
                <a:schemeClr val="lt1"/>
              </a:buClr>
              <a:buSzPts val="1200"/>
              <a:buNone/>
              <a:defRPr sz="1200">
                <a:solidFill>
                  <a:schemeClr val="lt1"/>
                </a:solidFill>
              </a:defRPr>
            </a:lvl4pPr>
            <a:lvl5pPr lvl="4" rtl="0">
              <a:lnSpc>
                <a:spcPct val="100000"/>
              </a:lnSpc>
              <a:spcBef>
                <a:spcPts val="1000"/>
              </a:spcBef>
              <a:spcAft>
                <a:spcPts val="0"/>
              </a:spcAft>
              <a:buClr>
                <a:schemeClr val="lt1"/>
              </a:buClr>
              <a:buSzPts val="1200"/>
              <a:buNone/>
              <a:defRPr sz="1200">
                <a:solidFill>
                  <a:schemeClr val="lt1"/>
                </a:solidFill>
              </a:defRPr>
            </a:lvl5pPr>
            <a:lvl6pPr lvl="5" rtl="0">
              <a:lnSpc>
                <a:spcPct val="100000"/>
              </a:lnSpc>
              <a:spcBef>
                <a:spcPts val="1000"/>
              </a:spcBef>
              <a:spcAft>
                <a:spcPts val="0"/>
              </a:spcAft>
              <a:buClr>
                <a:schemeClr val="lt1"/>
              </a:buClr>
              <a:buSzPts val="1200"/>
              <a:buNone/>
              <a:defRPr sz="1200">
                <a:solidFill>
                  <a:schemeClr val="lt1"/>
                </a:solidFill>
              </a:defRPr>
            </a:lvl6pPr>
            <a:lvl7pPr lvl="6" rtl="0">
              <a:lnSpc>
                <a:spcPct val="100000"/>
              </a:lnSpc>
              <a:spcBef>
                <a:spcPts val="1000"/>
              </a:spcBef>
              <a:spcAft>
                <a:spcPts val="0"/>
              </a:spcAft>
              <a:buClr>
                <a:schemeClr val="lt1"/>
              </a:buClr>
              <a:buSzPts val="1200"/>
              <a:buNone/>
              <a:defRPr sz="1200">
                <a:solidFill>
                  <a:schemeClr val="lt1"/>
                </a:solidFill>
              </a:defRPr>
            </a:lvl7pPr>
            <a:lvl8pPr lvl="7" rtl="0">
              <a:lnSpc>
                <a:spcPct val="100000"/>
              </a:lnSpc>
              <a:spcBef>
                <a:spcPts val="1000"/>
              </a:spcBef>
              <a:spcAft>
                <a:spcPts val="0"/>
              </a:spcAft>
              <a:buClr>
                <a:schemeClr val="lt1"/>
              </a:buClr>
              <a:buSzPts val="1200"/>
              <a:buNone/>
              <a:defRPr sz="1200">
                <a:solidFill>
                  <a:schemeClr val="lt1"/>
                </a:solidFill>
              </a:defRPr>
            </a:lvl8pPr>
            <a:lvl9pPr lvl="8" rtl="0">
              <a:lnSpc>
                <a:spcPct val="100000"/>
              </a:lnSpc>
              <a:spcBef>
                <a:spcPts val="1000"/>
              </a:spcBef>
              <a:spcAft>
                <a:spcPts val="1000"/>
              </a:spcAft>
              <a:buClr>
                <a:schemeClr val="lt1"/>
              </a:buClr>
              <a:buSzPts val="1200"/>
              <a:buNone/>
              <a:defRPr sz="1200">
                <a:solidFill>
                  <a:schemeClr val="lt1"/>
                </a:solidFill>
              </a:defRPr>
            </a:lvl9pPr>
          </a:lstStyle>
          <a:p/>
        </p:txBody>
      </p:sp>
      <p:sp>
        <p:nvSpPr>
          <p:cNvPr id="573" name="Google Shape;573;p71"/>
          <p:cNvSpPr txBox="1"/>
          <p:nvPr>
            <p:ph idx="7" type="subTitle"/>
          </p:nvPr>
        </p:nvSpPr>
        <p:spPr>
          <a:xfrm>
            <a:off x="6883524" y="2828275"/>
            <a:ext cx="1874400" cy="521100"/>
          </a:xfrm>
          <a:prstGeom prst="rect">
            <a:avLst/>
          </a:prstGeom>
        </p:spPr>
        <p:txBody>
          <a:bodyPr anchorCtr="0" anchor="t" bIns="91425" lIns="137150" spcFirstLastPara="1" rIns="137150" wrap="square" tIns="91425">
            <a:noAutofit/>
          </a:bodyPr>
          <a:lstStyle>
            <a:lvl1pPr lvl="0" rtl="0">
              <a:lnSpc>
                <a:spcPct val="100000"/>
              </a:lnSpc>
              <a:spcBef>
                <a:spcPts val="0"/>
              </a:spcBef>
              <a:spcAft>
                <a:spcPts val="0"/>
              </a:spcAft>
              <a:buClr>
                <a:schemeClr val="lt1"/>
              </a:buClr>
              <a:buSzPts val="1200"/>
              <a:buNone/>
              <a:defRPr sz="1200">
                <a:solidFill>
                  <a:schemeClr val="lt1"/>
                </a:solidFill>
              </a:defRPr>
            </a:lvl1pPr>
            <a:lvl2pPr lvl="1" rtl="0">
              <a:lnSpc>
                <a:spcPct val="100000"/>
              </a:lnSpc>
              <a:spcBef>
                <a:spcPts val="1000"/>
              </a:spcBef>
              <a:spcAft>
                <a:spcPts val="0"/>
              </a:spcAft>
              <a:buClr>
                <a:schemeClr val="lt1"/>
              </a:buClr>
              <a:buSzPts val="1200"/>
              <a:buNone/>
              <a:defRPr sz="1200">
                <a:solidFill>
                  <a:schemeClr val="lt1"/>
                </a:solidFill>
              </a:defRPr>
            </a:lvl2pPr>
            <a:lvl3pPr lvl="2" rtl="0">
              <a:lnSpc>
                <a:spcPct val="100000"/>
              </a:lnSpc>
              <a:spcBef>
                <a:spcPts val="1000"/>
              </a:spcBef>
              <a:spcAft>
                <a:spcPts val="0"/>
              </a:spcAft>
              <a:buClr>
                <a:schemeClr val="lt1"/>
              </a:buClr>
              <a:buSzPts val="1200"/>
              <a:buNone/>
              <a:defRPr sz="1200">
                <a:solidFill>
                  <a:schemeClr val="lt1"/>
                </a:solidFill>
              </a:defRPr>
            </a:lvl3pPr>
            <a:lvl4pPr lvl="3" rtl="0">
              <a:lnSpc>
                <a:spcPct val="100000"/>
              </a:lnSpc>
              <a:spcBef>
                <a:spcPts val="1000"/>
              </a:spcBef>
              <a:spcAft>
                <a:spcPts val="0"/>
              </a:spcAft>
              <a:buClr>
                <a:schemeClr val="lt1"/>
              </a:buClr>
              <a:buSzPts val="1200"/>
              <a:buNone/>
              <a:defRPr sz="1200">
                <a:solidFill>
                  <a:schemeClr val="lt1"/>
                </a:solidFill>
              </a:defRPr>
            </a:lvl4pPr>
            <a:lvl5pPr lvl="4" rtl="0">
              <a:lnSpc>
                <a:spcPct val="100000"/>
              </a:lnSpc>
              <a:spcBef>
                <a:spcPts val="1000"/>
              </a:spcBef>
              <a:spcAft>
                <a:spcPts val="0"/>
              </a:spcAft>
              <a:buClr>
                <a:schemeClr val="lt1"/>
              </a:buClr>
              <a:buSzPts val="1200"/>
              <a:buNone/>
              <a:defRPr sz="1200">
                <a:solidFill>
                  <a:schemeClr val="lt1"/>
                </a:solidFill>
              </a:defRPr>
            </a:lvl5pPr>
            <a:lvl6pPr lvl="5" rtl="0">
              <a:lnSpc>
                <a:spcPct val="100000"/>
              </a:lnSpc>
              <a:spcBef>
                <a:spcPts val="1000"/>
              </a:spcBef>
              <a:spcAft>
                <a:spcPts val="0"/>
              </a:spcAft>
              <a:buClr>
                <a:schemeClr val="lt1"/>
              </a:buClr>
              <a:buSzPts val="1200"/>
              <a:buNone/>
              <a:defRPr sz="1200">
                <a:solidFill>
                  <a:schemeClr val="lt1"/>
                </a:solidFill>
              </a:defRPr>
            </a:lvl6pPr>
            <a:lvl7pPr lvl="6" rtl="0">
              <a:lnSpc>
                <a:spcPct val="100000"/>
              </a:lnSpc>
              <a:spcBef>
                <a:spcPts val="1000"/>
              </a:spcBef>
              <a:spcAft>
                <a:spcPts val="0"/>
              </a:spcAft>
              <a:buClr>
                <a:schemeClr val="lt1"/>
              </a:buClr>
              <a:buSzPts val="1200"/>
              <a:buNone/>
              <a:defRPr sz="1200">
                <a:solidFill>
                  <a:schemeClr val="lt1"/>
                </a:solidFill>
              </a:defRPr>
            </a:lvl7pPr>
            <a:lvl8pPr lvl="7" rtl="0">
              <a:lnSpc>
                <a:spcPct val="100000"/>
              </a:lnSpc>
              <a:spcBef>
                <a:spcPts val="1000"/>
              </a:spcBef>
              <a:spcAft>
                <a:spcPts val="0"/>
              </a:spcAft>
              <a:buClr>
                <a:schemeClr val="lt1"/>
              </a:buClr>
              <a:buSzPts val="1200"/>
              <a:buNone/>
              <a:defRPr sz="1200">
                <a:solidFill>
                  <a:schemeClr val="lt1"/>
                </a:solidFill>
              </a:defRPr>
            </a:lvl8pPr>
            <a:lvl9pPr lvl="8" rtl="0">
              <a:lnSpc>
                <a:spcPct val="100000"/>
              </a:lnSpc>
              <a:spcBef>
                <a:spcPts val="1000"/>
              </a:spcBef>
              <a:spcAft>
                <a:spcPts val="1000"/>
              </a:spcAft>
              <a:buClr>
                <a:schemeClr val="lt1"/>
              </a:buClr>
              <a:buSzPts val="1200"/>
              <a:buNone/>
              <a:defRPr sz="1200">
                <a:solidFill>
                  <a:schemeClr val="lt1"/>
                </a:solidFill>
              </a:defRPr>
            </a:lvl9pPr>
          </a:lstStyle>
          <a:p/>
        </p:txBody>
      </p:sp>
      <p:sp>
        <p:nvSpPr>
          <p:cNvPr id="574" name="Google Shape;574;p71"/>
          <p:cNvSpPr txBox="1"/>
          <p:nvPr>
            <p:ph idx="8" type="subTitle"/>
          </p:nvPr>
        </p:nvSpPr>
        <p:spPr>
          <a:xfrm>
            <a:off x="4732950" y="2828275"/>
            <a:ext cx="1828800" cy="521100"/>
          </a:xfrm>
          <a:prstGeom prst="rect">
            <a:avLst/>
          </a:prstGeom>
        </p:spPr>
        <p:txBody>
          <a:bodyPr anchorCtr="0" anchor="t" bIns="91425" lIns="137150" spcFirstLastPara="1" rIns="137150" wrap="square" tIns="91425">
            <a:noAutofit/>
          </a:bodyPr>
          <a:lstStyle>
            <a:lvl1pPr lvl="0" rtl="0">
              <a:lnSpc>
                <a:spcPct val="100000"/>
              </a:lnSpc>
              <a:spcBef>
                <a:spcPts val="0"/>
              </a:spcBef>
              <a:spcAft>
                <a:spcPts val="0"/>
              </a:spcAft>
              <a:buClr>
                <a:schemeClr val="lt1"/>
              </a:buClr>
              <a:buSzPts val="1200"/>
              <a:buNone/>
              <a:defRPr sz="1200">
                <a:solidFill>
                  <a:schemeClr val="lt1"/>
                </a:solidFill>
              </a:defRPr>
            </a:lvl1pPr>
            <a:lvl2pPr lvl="1" rtl="0">
              <a:lnSpc>
                <a:spcPct val="100000"/>
              </a:lnSpc>
              <a:spcBef>
                <a:spcPts val="1000"/>
              </a:spcBef>
              <a:spcAft>
                <a:spcPts val="0"/>
              </a:spcAft>
              <a:buClr>
                <a:schemeClr val="lt1"/>
              </a:buClr>
              <a:buSzPts val="1200"/>
              <a:buNone/>
              <a:defRPr sz="1200">
                <a:solidFill>
                  <a:schemeClr val="lt1"/>
                </a:solidFill>
              </a:defRPr>
            </a:lvl2pPr>
            <a:lvl3pPr lvl="2" rtl="0">
              <a:lnSpc>
                <a:spcPct val="100000"/>
              </a:lnSpc>
              <a:spcBef>
                <a:spcPts val="1000"/>
              </a:spcBef>
              <a:spcAft>
                <a:spcPts val="0"/>
              </a:spcAft>
              <a:buClr>
                <a:schemeClr val="lt1"/>
              </a:buClr>
              <a:buSzPts val="1200"/>
              <a:buNone/>
              <a:defRPr sz="1200">
                <a:solidFill>
                  <a:schemeClr val="lt1"/>
                </a:solidFill>
              </a:defRPr>
            </a:lvl3pPr>
            <a:lvl4pPr lvl="3" rtl="0">
              <a:lnSpc>
                <a:spcPct val="100000"/>
              </a:lnSpc>
              <a:spcBef>
                <a:spcPts val="1000"/>
              </a:spcBef>
              <a:spcAft>
                <a:spcPts val="0"/>
              </a:spcAft>
              <a:buClr>
                <a:schemeClr val="lt1"/>
              </a:buClr>
              <a:buSzPts val="1200"/>
              <a:buNone/>
              <a:defRPr sz="1200">
                <a:solidFill>
                  <a:schemeClr val="lt1"/>
                </a:solidFill>
              </a:defRPr>
            </a:lvl4pPr>
            <a:lvl5pPr lvl="4" rtl="0">
              <a:lnSpc>
                <a:spcPct val="100000"/>
              </a:lnSpc>
              <a:spcBef>
                <a:spcPts val="1000"/>
              </a:spcBef>
              <a:spcAft>
                <a:spcPts val="0"/>
              </a:spcAft>
              <a:buClr>
                <a:schemeClr val="lt1"/>
              </a:buClr>
              <a:buSzPts val="1200"/>
              <a:buNone/>
              <a:defRPr sz="1200">
                <a:solidFill>
                  <a:schemeClr val="lt1"/>
                </a:solidFill>
              </a:defRPr>
            </a:lvl5pPr>
            <a:lvl6pPr lvl="5" rtl="0">
              <a:lnSpc>
                <a:spcPct val="100000"/>
              </a:lnSpc>
              <a:spcBef>
                <a:spcPts val="1000"/>
              </a:spcBef>
              <a:spcAft>
                <a:spcPts val="0"/>
              </a:spcAft>
              <a:buClr>
                <a:schemeClr val="lt1"/>
              </a:buClr>
              <a:buSzPts val="1200"/>
              <a:buNone/>
              <a:defRPr sz="1200">
                <a:solidFill>
                  <a:schemeClr val="lt1"/>
                </a:solidFill>
              </a:defRPr>
            </a:lvl6pPr>
            <a:lvl7pPr lvl="6" rtl="0">
              <a:lnSpc>
                <a:spcPct val="100000"/>
              </a:lnSpc>
              <a:spcBef>
                <a:spcPts val="1000"/>
              </a:spcBef>
              <a:spcAft>
                <a:spcPts val="0"/>
              </a:spcAft>
              <a:buClr>
                <a:schemeClr val="lt1"/>
              </a:buClr>
              <a:buSzPts val="1200"/>
              <a:buNone/>
              <a:defRPr sz="1200">
                <a:solidFill>
                  <a:schemeClr val="lt1"/>
                </a:solidFill>
              </a:defRPr>
            </a:lvl7pPr>
            <a:lvl8pPr lvl="7" rtl="0">
              <a:lnSpc>
                <a:spcPct val="100000"/>
              </a:lnSpc>
              <a:spcBef>
                <a:spcPts val="1000"/>
              </a:spcBef>
              <a:spcAft>
                <a:spcPts val="0"/>
              </a:spcAft>
              <a:buClr>
                <a:schemeClr val="lt1"/>
              </a:buClr>
              <a:buSzPts val="1200"/>
              <a:buNone/>
              <a:defRPr sz="1200">
                <a:solidFill>
                  <a:schemeClr val="lt1"/>
                </a:solidFill>
              </a:defRPr>
            </a:lvl8pPr>
            <a:lvl9pPr lvl="8" rtl="0">
              <a:lnSpc>
                <a:spcPct val="100000"/>
              </a:lnSpc>
              <a:spcBef>
                <a:spcPts val="1000"/>
              </a:spcBef>
              <a:spcAft>
                <a:spcPts val="1000"/>
              </a:spcAft>
              <a:buClr>
                <a:schemeClr val="lt1"/>
              </a:buClr>
              <a:buSzPts val="1200"/>
              <a:buNone/>
              <a:defRPr sz="1200">
                <a:solidFill>
                  <a:schemeClr val="lt1"/>
                </a:solidFill>
              </a:defRPr>
            </a:lvl9pPr>
          </a:lstStyle>
          <a:p/>
        </p:txBody>
      </p:sp>
      <p:sp>
        <p:nvSpPr>
          <p:cNvPr id="575" name="Google Shape;575;p71"/>
          <p:cNvSpPr txBox="1"/>
          <p:nvPr>
            <p:ph idx="9" type="subTitle"/>
          </p:nvPr>
        </p:nvSpPr>
        <p:spPr>
          <a:xfrm>
            <a:off x="1996375" y="4870025"/>
            <a:ext cx="6186900" cy="182100"/>
          </a:xfrm>
          <a:prstGeom prst="rect">
            <a:avLst/>
          </a:prstGeom>
        </p:spPr>
        <p:txBody>
          <a:bodyPr anchorCtr="0" anchor="t" bIns="0" lIns="0" spcFirstLastPara="1" rIns="0" wrap="square" tIns="0">
            <a:noAutofit/>
          </a:bodyPr>
          <a:lstStyle>
            <a:lvl1pPr lvl="0" rtl="0">
              <a:spcBef>
                <a:spcPts val="0"/>
              </a:spcBef>
              <a:spcAft>
                <a:spcPts val="0"/>
              </a:spcAft>
              <a:buClr>
                <a:srgbClr val="9E9E9E"/>
              </a:buClr>
              <a:buSzPts val="1000"/>
              <a:buNone/>
              <a:defRPr sz="1000">
                <a:solidFill>
                  <a:srgbClr val="9E9E9E"/>
                </a:solidFill>
              </a:defRPr>
            </a:lvl1pPr>
            <a:lvl2pPr lvl="1" rtl="0">
              <a:spcBef>
                <a:spcPts val="1000"/>
              </a:spcBef>
              <a:spcAft>
                <a:spcPts val="0"/>
              </a:spcAft>
              <a:buSzPts val="1600"/>
              <a:buNone/>
              <a:defRPr/>
            </a:lvl2pPr>
            <a:lvl3pPr lvl="2" rtl="0">
              <a:spcBef>
                <a:spcPts val="1000"/>
              </a:spcBef>
              <a:spcAft>
                <a:spcPts val="0"/>
              </a:spcAft>
              <a:buSzPts val="1600"/>
              <a:buNone/>
              <a:defRPr/>
            </a:lvl3pPr>
            <a:lvl4pPr lvl="3" rtl="0">
              <a:spcBef>
                <a:spcPts val="1000"/>
              </a:spcBef>
              <a:spcAft>
                <a:spcPts val="0"/>
              </a:spcAft>
              <a:buSzPts val="1600"/>
              <a:buNone/>
              <a:defRPr/>
            </a:lvl4pPr>
            <a:lvl5pPr lvl="4" rtl="0">
              <a:spcBef>
                <a:spcPts val="1000"/>
              </a:spcBef>
              <a:spcAft>
                <a:spcPts val="0"/>
              </a:spcAft>
              <a:buSzPts val="1600"/>
              <a:buNone/>
              <a:defRPr/>
            </a:lvl5pPr>
            <a:lvl6pPr lvl="5" rtl="0">
              <a:spcBef>
                <a:spcPts val="1000"/>
              </a:spcBef>
              <a:spcAft>
                <a:spcPts val="0"/>
              </a:spcAft>
              <a:buSzPts val="1600"/>
              <a:buNone/>
              <a:defRPr/>
            </a:lvl6pPr>
            <a:lvl7pPr lvl="6" rtl="0">
              <a:spcBef>
                <a:spcPts val="1000"/>
              </a:spcBef>
              <a:spcAft>
                <a:spcPts val="0"/>
              </a:spcAft>
              <a:buSzPts val="1600"/>
              <a:buNone/>
              <a:defRPr/>
            </a:lvl7pPr>
            <a:lvl8pPr lvl="7" rtl="0">
              <a:spcBef>
                <a:spcPts val="1000"/>
              </a:spcBef>
              <a:spcAft>
                <a:spcPts val="0"/>
              </a:spcAft>
              <a:buSzPts val="1600"/>
              <a:buNone/>
              <a:defRPr/>
            </a:lvl8pPr>
            <a:lvl9pPr lvl="8" rtl="0">
              <a:spcBef>
                <a:spcPts val="1000"/>
              </a:spcBef>
              <a:spcAft>
                <a:spcPts val="1000"/>
              </a:spcAft>
              <a:buSzPts val="1600"/>
              <a:buNone/>
              <a:defRPr/>
            </a:lvl9pPr>
          </a:lstStyle>
          <a:p/>
        </p:txBody>
      </p:sp>
      <p:sp>
        <p:nvSpPr>
          <p:cNvPr id="576" name="Google Shape;576;p71"/>
          <p:cNvSpPr txBox="1"/>
          <p:nvPr>
            <p:ph type="title"/>
          </p:nvPr>
        </p:nvSpPr>
        <p:spPr>
          <a:xfrm>
            <a:off x="431725" y="368825"/>
            <a:ext cx="8280600" cy="572700"/>
          </a:xfrm>
          <a:prstGeom prst="rect">
            <a:avLst/>
          </a:prstGeom>
        </p:spPr>
        <p:txBody>
          <a:bodyPr anchorCtr="0" anchor="t" bIns="0" lIns="0" spcFirstLastPara="1" rIns="0" wrap="square" tIns="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_timeline">
  <p:cSld name="BIG_NUMBER_2_2_1_1_1_1_1">
    <p:spTree>
      <p:nvGrpSpPr>
        <p:cNvPr id="577" name="Shape 577"/>
        <p:cNvGrpSpPr/>
        <p:nvPr/>
      </p:nvGrpSpPr>
      <p:grpSpPr>
        <a:xfrm>
          <a:off x="0" y="0"/>
          <a:ext cx="0" cy="0"/>
          <a:chOff x="0" y="0"/>
          <a:chExt cx="0" cy="0"/>
        </a:xfrm>
      </p:grpSpPr>
      <p:sp>
        <p:nvSpPr>
          <p:cNvPr id="578" name="Google Shape;578;p72"/>
          <p:cNvSpPr txBox="1"/>
          <p:nvPr>
            <p:ph idx="12" type="sldNum"/>
          </p:nvPr>
        </p:nvSpPr>
        <p:spPr>
          <a:xfrm>
            <a:off x="8320058" y="47394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cxnSp>
        <p:nvCxnSpPr>
          <p:cNvPr id="579" name="Google Shape;579;p72"/>
          <p:cNvCxnSpPr/>
          <p:nvPr/>
        </p:nvCxnSpPr>
        <p:spPr>
          <a:xfrm>
            <a:off x="453600" y="2076900"/>
            <a:ext cx="8684400" cy="0"/>
          </a:xfrm>
          <a:prstGeom prst="straightConnector1">
            <a:avLst/>
          </a:prstGeom>
          <a:noFill/>
          <a:ln cap="flat" cmpd="sng" w="19050">
            <a:solidFill>
              <a:srgbClr val="FFC600"/>
            </a:solidFill>
            <a:prstDash val="dot"/>
            <a:round/>
            <a:headEnd len="med" w="med" type="none"/>
            <a:tailEnd len="med" w="med" type="none"/>
          </a:ln>
        </p:spPr>
      </p:cxnSp>
      <p:cxnSp>
        <p:nvCxnSpPr>
          <p:cNvPr id="580" name="Google Shape;580;p72"/>
          <p:cNvCxnSpPr/>
          <p:nvPr/>
        </p:nvCxnSpPr>
        <p:spPr>
          <a:xfrm rot="10800000">
            <a:off x="453600" y="2047800"/>
            <a:ext cx="0" cy="896100"/>
          </a:xfrm>
          <a:prstGeom prst="straightConnector1">
            <a:avLst/>
          </a:prstGeom>
          <a:noFill/>
          <a:ln cap="flat" cmpd="sng" w="9525">
            <a:solidFill>
              <a:srgbClr val="4180FF"/>
            </a:solidFill>
            <a:prstDash val="solid"/>
            <a:round/>
            <a:headEnd len="med" w="med" type="none"/>
            <a:tailEnd len="med" w="med" type="oval"/>
          </a:ln>
        </p:spPr>
      </p:cxnSp>
      <p:cxnSp>
        <p:nvCxnSpPr>
          <p:cNvPr id="581" name="Google Shape;581;p72"/>
          <p:cNvCxnSpPr/>
          <p:nvPr/>
        </p:nvCxnSpPr>
        <p:spPr>
          <a:xfrm rot="10800000">
            <a:off x="2638000" y="2047800"/>
            <a:ext cx="0" cy="896100"/>
          </a:xfrm>
          <a:prstGeom prst="straightConnector1">
            <a:avLst/>
          </a:prstGeom>
          <a:noFill/>
          <a:ln cap="flat" cmpd="sng" w="9525">
            <a:solidFill>
              <a:srgbClr val="4180FF"/>
            </a:solidFill>
            <a:prstDash val="solid"/>
            <a:round/>
            <a:headEnd len="med" w="med" type="none"/>
            <a:tailEnd len="med" w="med" type="oval"/>
          </a:ln>
        </p:spPr>
      </p:cxnSp>
      <p:cxnSp>
        <p:nvCxnSpPr>
          <p:cNvPr id="582" name="Google Shape;582;p72"/>
          <p:cNvCxnSpPr/>
          <p:nvPr/>
        </p:nvCxnSpPr>
        <p:spPr>
          <a:xfrm rot="10800000">
            <a:off x="4844300" y="2047800"/>
            <a:ext cx="0" cy="896100"/>
          </a:xfrm>
          <a:prstGeom prst="straightConnector1">
            <a:avLst/>
          </a:prstGeom>
          <a:noFill/>
          <a:ln cap="flat" cmpd="sng" w="9525">
            <a:solidFill>
              <a:srgbClr val="4180FF"/>
            </a:solidFill>
            <a:prstDash val="solid"/>
            <a:round/>
            <a:headEnd len="med" w="med" type="none"/>
            <a:tailEnd len="med" w="med" type="oval"/>
          </a:ln>
        </p:spPr>
      </p:cxnSp>
      <p:cxnSp>
        <p:nvCxnSpPr>
          <p:cNvPr id="583" name="Google Shape;583;p72"/>
          <p:cNvCxnSpPr/>
          <p:nvPr/>
        </p:nvCxnSpPr>
        <p:spPr>
          <a:xfrm rot="10800000">
            <a:off x="7050575" y="2047800"/>
            <a:ext cx="0" cy="896100"/>
          </a:xfrm>
          <a:prstGeom prst="straightConnector1">
            <a:avLst/>
          </a:prstGeom>
          <a:noFill/>
          <a:ln cap="flat" cmpd="sng" w="9525">
            <a:solidFill>
              <a:srgbClr val="4180FF"/>
            </a:solidFill>
            <a:prstDash val="solid"/>
            <a:round/>
            <a:headEnd len="med" w="med" type="none"/>
            <a:tailEnd len="med" w="med" type="oval"/>
          </a:ln>
        </p:spPr>
      </p:cxnSp>
      <p:sp>
        <p:nvSpPr>
          <p:cNvPr id="584" name="Google Shape;584;p72"/>
          <p:cNvSpPr txBox="1"/>
          <p:nvPr>
            <p:ph idx="1" type="subTitle"/>
          </p:nvPr>
        </p:nvSpPr>
        <p:spPr>
          <a:xfrm>
            <a:off x="431725" y="3097225"/>
            <a:ext cx="1662000" cy="246900"/>
          </a:xfrm>
          <a:prstGeom prst="rect">
            <a:avLst/>
          </a:prstGeom>
        </p:spPr>
        <p:txBody>
          <a:bodyPr anchorCtr="0" anchor="t" bIns="0" lIns="0" spcFirstLastPara="1" rIns="0" wrap="square" tIns="0">
            <a:noAutofit/>
          </a:bodyPr>
          <a:lstStyle>
            <a:lvl1pPr lvl="0" rtl="0">
              <a:spcBef>
                <a:spcPts val="0"/>
              </a:spcBef>
              <a:spcAft>
                <a:spcPts val="0"/>
              </a:spcAft>
              <a:buSzPts val="1200"/>
              <a:buNone/>
              <a:defRPr b="1" sz="1200">
                <a:solidFill>
                  <a:schemeClr val="accent1"/>
                </a:solidFill>
              </a:defRPr>
            </a:lvl1pPr>
            <a:lvl2pPr lvl="1" rtl="0">
              <a:spcBef>
                <a:spcPts val="1000"/>
              </a:spcBef>
              <a:spcAft>
                <a:spcPts val="0"/>
              </a:spcAft>
              <a:buSzPts val="1600"/>
              <a:buNone/>
              <a:defRPr b="1">
                <a:solidFill>
                  <a:schemeClr val="accent1"/>
                </a:solidFill>
              </a:defRPr>
            </a:lvl2pPr>
            <a:lvl3pPr lvl="2" rtl="0">
              <a:spcBef>
                <a:spcPts val="1000"/>
              </a:spcBef>
              <a:spcAft>
                <a:spcPts val="0"/>
              </a:spcAft>
              <a:buSzPts val="1600"/>
              <a:buNone/>
              <a:defRPr b="1">
                <a:solidFill>
                  <a:schemeClr val="accent1"/>
                </a:solidFill>
              </a:defRPr>
            </a:lvl3pPr>
            <a:lvl4pPr lvl="3" rtl="0">
              <a:spcBef>
                <a:spcPts val="1000"/>
              </a:spcBef>
              <a:spcAft>
                <a:spcPts val="0"/>
              </a:spcAft>
              <a:buSzPts val="1600"/>
              <a:buNone/>
              <a:defRPr b="1">
                <a:solidFill>
                  <a:schemeClr val="accent1"/>
                </a:solidFill>
              </a:defRPr>
            </a:lvl4pPr>
            <a:lvl5pPr lvl="4" rtl="0">
              <a:spcBef>
                <a:spcPts val="1000"/>
              </a:spcBef>
              <a:spcAft>
                <a:spcPts val="0"/>
              </a:spcAft>
              <a:buSzPts val="1600"/>
              <a:buNone/>
              <a:defRPr b="1">
                <a:solidFill>
                  <a:schemeClr val="accent1"/>
                </a:solidFill>
              </a:defRPr>
            </a:lvl5pPr>
            <a:lvl6pPr lvl="5" rtl="0">
              <a:spcBef>
                <a:spcPts val="1000"/>
              </a:spcBef>
              <a:spcAft>
                <a:spcPts val="0"/>
              </a:spcAft>
              <a:buSzPts val="1600"/>
              <a:buNone/>
              <a:defRPr b="1">
                <a:solidFill>
                  <a:schemeClr val="accent1"/>
                </a:solidFill>
              </a:defRPr>
            </a:lvl6pPr>
            <a:lvl7pPr lvl="6" rtl="0">
              <a:spcBef>
                <a:spcPts val="1000"/>
              </a:spcBef>
              <a:spcAft>
                <a:spcPts val="0"/>
              </a:spcAft>
              <a:buSzPts val="1600"/>
              <a:buNone/>
              <a:defRPr b="1">
                <a:solidFill>
                  <a:schemeClr val="accent1"/>
                </a:solidFill>
              </a:defRPr>
            </a:lvl7pPr>
            <a:lvl8pPr lvl="7" rtl="0">
              <a:spcBef>
                <a:spcPts val="1000"/>
              </a:spcBef>
              <a:spcAft>
                <a:spcPts val="0"/>
              </a:spcAft>
              <a:buSzPts val="1600"/>
              <a:buNone/>
              <a:defRPr b="1">
                <a:solidFill>
                  <a:schemeClr val="accent1"/>
                </a:solidFill>
              </a:defRPr>
            </a:lvl8pPr>
            <a:lvl9pPr lvl="8" rtl="0">
              <a:spcBef>
                <a:spcPts val="1000"/>
              </a:spcBef>
              <a:spcAft>
                <a:spcPts val="1000"/>
              </a:spcAft>
              <a:buSzPts val="1600"/>
              <a:buNone/>
              <a:defRPr b="1">
                <a:solidFill>
                  <a:schemeClr val="accent1"/>
                </a:solidFill>
              </a:defRPr>
            </a:lvl9pPr>
          </a:lstStyle>
          <a:p/>
        </p:txBody>
      </p:sp>
      <p:sp>
        <p:nvSpPr>
          <p:cNvPr id="585" name="Google Shape;585;p72"/>
          <p:cNvSpPr txBox="1"/>
          <p:nvPr>
            <p:ph idx="2" type="subTitle"/>
          </p:nvPr>
        </p:nvSpPr>
        <p:spPr>
          <a:xfrm>
            <a:off x="2638000" y="3097225"/>
            <a:ext cx="1662000" cy="246900"/>
          </a:xfrm>
          <a:prstGeom prst="rect">
            <a:avLst/>
          </a:prstGeom>
        </p:spPr>
        <p:txBody>
          <a:bodyPr anchorCtr="0" anchor="t" bIns="0" lIns="0" spcFirstLastPara="1" rIns="0" wrap="square" tIns="0">
            <a:noAutofit/>
          </a:bodyPr>
          <a:lstStyle>
            <a:lvl1pPr lvl="0" rtl="0">
              <a:spcBef>
                <a:spcPts val="0"/>
              </a:spcBef>
              <a:spcAft>
                <a:spcPts val="0"/>
              </a:spcAft>
              <a:buSzPts val="1200"/>
              <a:buNone/>
              <a:defRPr b="1" sz="1200">
                <a:solidFill>
                  <a:schemeClr val="accent1"/>
                </a:solidFill>
              </a:defRPr>
            </a:lvl1pPr>
            <a:lvl2pPr lvl="1" rtl="0">
              <a:spcBef>
                <a:spcPts val="1000"/>
              </a:spcBef>
              <a:spcAft>
                <a:spcPts val="0"/>
              </a:spcAft>
              <a:buSzPts val="1600"/>
              <a:buNone/>
              <a:defRPr b="1">
                <a:solidFill>
                  <a:schemeClr val="accent1"/>
                </a:solidFill>
              </a:defRPr>
            </a:lvl2pPr>
            <a:lvl3pPr lvl="2" rtl="0">
              <a:spcBef>
                <a:spcPts val="1000"/>
              </a:spcBef>
              <a:spcAft>
                <a:spcPts val="0"/>
              </a:spcAft>
              <a:buSzPts val="1600"/>
              <a:buNone/>
              <a:defRPr b="1">
                <a:solidFill>
                  <a:schemeClr val="accent1"/>
                </a:solidFill>
              </a:defRPr>
            </a:lvl3pPr>
            <a:lvl4pPr lvl="3" rtl="0">
              <a:spcBef>
                <a:spcPts val="1000"/>
              </a:spcBef>
              <a:spcAft>
                <a:spcPts val="0"/>
              </a:spcAft>
              <a:buSzPts val="1600"/>
              <a:buNone/>
              <a:defRPr b="1">
                <a:solidFill>
                  <a:schemeClr val="accent1"/>
                </a:solidFill>
              </a:defRPr>
            </a:lvl4pPr>
            <a:lvl5pPr lvl="4" rtl="0">
              <a:spcBef>
                <a:spcPts val="1000"/>
              </a:spcBef>
              <a:spcAft>
                <a:spcPts val="0"/>
              </a:spcAft>
              <a:buSzPts val="1600"/>
              <a:buNone/>
              <a:defRPr b="1">
                <a:solidFill>
                  <a:schemeClr val="accent1"/>
                </a:solidFill>
              </a:defRPr>
            </a:lvl5pPr>
            <a:lvl6pPr lvl="5" rtl="0">
              <a:spcBef>
                <a:spcPts val="1000"/>
              </a:spcBef>
              <a:spcAft>
                <a:spcPts val="0"/>
              </a:spcAft>
              <a:buSzPts val="1600"/>
              <a:buNone/>
              <a:defRPr b="1">
                <a:solidFill>
                  <a:schemeClr val="accent1"/>
                </a:solidFill>
              </a:defRPr>
            </a:lvl6pPr>
            <a:lvl7pPr lvl="6" rtl="0">
              <a:spcBef>
                <a:spcPts val="1000"/>
              </a:spcBef>
              <a:spcAft>
                <a:spcPts val="0"/>
              </a:spcAft>
              <a:buSzPts val="1600"/>
              <a:buNone/>
              <a:defRPr b="1">
                <a:solidFill>
                  <a:schemeClr val="accent1"/>
                </a:solidFill>
              </a:defRPr>
            </a:lvl7pPr>
            <a:lvl8pPr lvl="7" rtl="0">
              <a:spcBef>
                <a:spcPts val="1000"/>
              </a:spcBef>
              <a:spcAft>
                <a:spcPts val="0"/>
              </a:spcAft>
              <a:buSzPts val="1600"/>
              <a:buNone/>
              <a:defRPr b="1">
                <a:solidFill>
                  <a:schemeClr val="accent1"/>
                </a:solidFill>
              </a:defRPr>
            </a:lvl8pPr>
            <a:lvl9pPr lvl="8" rtl="0">
              <a:spcBef>
                <a:spcPts val="1000"/>
              </a:spcBef>
              <a:spcAft>
                <a:spcPts val="1000"/>
              </a:spcAft>
              <a:buSzPts val="1600"/>
              <a:buNone/>
              <a:defRPr b="1">
                <a:solidFill>
                  <a:schemeClr val="accent1"/>
                </a:solidFill>
              </a:defRPr>
            </a:lvl9pPr>
          </a:lstStyle>
          <a:p/>
        </p:txBody>
      </p:sp>
      <p:sp>
        <p:nvSpPr>
          <p:cNvPr id="586" name="Google Shape;586;p72"/>
          <p:cNvSpPr txBox="1"/>
          <p:nvPr>
            <p:ph idx="3" type="subTitle"/>
          </p:nvPr>
        </p:nvSpPr>
        <p:spPr>
          <a:xfrm>
            <a:off x="7050575" y="3097225"/>
            <a:ext cx="1662000" cy="246900"/>
          </a:xfrm>
          <a:prstGeom prst="rect">
            <a:avLst/>
          </a:prstGeom>
        </p:spPr>
        <p:txBody>
          <a:bodyPr anchorCtr="0" anchor="t" bIns="0" lIns="0" spcFirstLastPara="1" rIns="0" wrap="square" tIns="0">
            <a:noAutofit/>
          </a:bodyPr>
          <a:lstStyle>
            <a:lvl1pPr lvl="0" rtl="0">
              <a:spcBef>
                <a:spcPts val="0"/>
              </a:spcBef>
              <a:spcAft>
                <a:spcPts val="0"/>
              </a:spcAft>
              <a:buSzPts val="1200"/>
              <a:buNone/>
              <a:defRPr b="1" sz="1200">
                <a:solidFill>
                  <a:schemeClr val="accent1"/>
                </a:solidFill>
              </a:defRPr>
            </a:lvl1pPr>
            <a:lvl2pPr lvl="1" rtl="0">
              <a:spcBef>
                <a:spcPts val="1000"/>
              </a:spcBef>
              <a:spcAft>
                <a:spcPts val="0"/>
              </a:spcAft>
              <a:buSzPts val="1600"/>
              <a:buNone/>
              <a:defRPr b="1">
                <a:solidFill>
                  <a:schemeClr val="accent1"/>
                </a:solidFill>
              </a:defRPr>
            </a:lvl2pPr>
            <a:lvl3pPr lvl="2" rtl="0">
              <a:spcBef>
                <a:spcPts val="1000"/>
              </a:spcBef>
              <a:spcAft>
                <a:spcPts val="0"/>
              </a:spcAft>
              <a:buSzPts val="1600"/>
              <a:buNone/>
              <a:defRPr b="1">
                <a:solidFill>
                  <a:schemeClr val="accent1"/>
                </a:solidFill>
              </a:defRPr>
            </a:lvl3pPr>
            <a:lvl4pPr lvl="3" rtl="0">
              <a:spcBef>
                <a:spcPts val="1000"/>
              </a:spcBef>
              <a:spcAft>
                <a:spcPts val="0"/>
              </a:spcAft>
              <a:buSzPts val="1600"/>
              <a:buNone/>
              <a:defRPr b="1">
                <a:solidFill>
                  <a:schemeClr val="accent1"/>
                </a:solidFill>
              </a:defRPr>
            </a:lvl4pPr>
            <a:lvl5pPr lvl="4" rtl="0">
              <a:spcBef>
                <a:spcPts val="1000"/>
              </a:spcBef>
              <a:spcAft>
                <a:spcPts val="0"/>
              </a:spcAft>
              <a:buSzPts val="1600"/>
              <a:buNone/>
              <a:defRPr b="1">
                <a:solidFill>
                  <a:schemeClr val="accent1"/>
                </a:solidFill>
              </a:defRPr>
            </a:lvl5pPr>
            <a:lvl6pPr lvl="5" rtl="0">
              <a:spcBef>
                <a:spcPts val="1000"/>
              </a:spcBef>
              <a:spcAft>
                <a:spcPts val="0"/>
              </a:spcAft>
              <a:buSzPts val="1600"/>
              <a:buNone/>
              <a:defRPr b="1">
                <a:solidFill>
                  <a:schemeClr val="accent1"/>
                </a:solidFill>
              </a:defRPr>
            </a:lvl6pPr>
            <a:lvl7pPr lvl="6" rtl="0">
              <a:spcBef>
                <a:spcPts val="1000"/>
              </a:spcBef>
              <a:spcAft>
                <a:spcPts val="0"/>
              </a:spcAft>
              <a:buSzPts val="1600"/>
              <a:buNone/>
              <a:defRPr b="1">
                <a:solidFill>
                  <a:schemeClr val="accent1"/>
                </a:solidFill>
              </a:defRPr>
            </a:lvl7pPr>
            <a:lvl8pPr lvl="7" rtl="0">
              <a:spcBef>
                <a:spcPts val="1000"/>
              </a:spcBef>
              <a:spcAft>
                <a:spcPts val="0"/>
              </a:spcAft>
              <a:buSzPts val="1600"/>
              <a:buNone/>
              <a:defRPr b="1">
                <a:solidFill>
                  <a:schemeClr val="accent1"/>
                </a:solidFill>
              </a:defRPr>
            </a:lvl8pPr>
            <a:lvl9pPr lvl="8" rtl="0">
              <a:spcBef>
                <a:spcPts val="1000"/>
              </a:spcBef>
              <a:spcAft>
                <a:spcPts val="1000"/>
              </a:spcAft>
              <a:buSzPts val="1600"/>
              <a:buNone/>
              <a:defRPr b="1">
                <a:solidFill>
                  <a:schemeClr val="accent1"/>
                </a:solidFill>
              </a:defRPr>
            </a:lvl9pPr>
          </a:lstStyle>
          <a:p/>
        </p:txBody>
      </p:sp>
      <p:sp>
        <p:nvSpPr>
          <p:cNvPr id="587" name="Google Shape;587;p72"/>
          <p:cNvSpPr txBox="1"/>
          <p:nvPr>
            <p:ph idx="4" type="subTitle"/>
          </p:nvPr>
        </p:nvSpPr>
        <p:spPr>
          <a:xfrm>
            <a:off x="4844288" y="3097225"/>
            <a:ext cx="1662000" cy="246900"/>
          </a:xfrm>
          <a:prstGeom prst="rect">
            <a:avLst/>
          </a:prstGeom>
        </p:spPr>
        <p:txBody>
          <a:bodyPr anchorCtr="0" anchor="t" bIns="0" lIns="0" spcFirstLastPara="1" rIns="0" wrap="square" tIns="0">
            <a:noAutofit/>
          </a:bodyPr>
          <a:lstStyle>
            <a:lvl1pPr lvl="0" rtl="0">
              <a:spcBef>
                <a:spcPts val="0"/>
              </a:spcBef>
              <a:spcAft>
                <a:spcPts val="0"/>
              </a:spcAft>
              <a:buSzPts val="1200"/>
              <a:buNone/>
              <a:defRPr b="1" sz="1200">
                <a:solidFill>
                  <a:schemeClr val="accent1"/>
                </a:solidFill>
              </a:defRPr>
            </a:lvl1pPr>
            <a:lvl2pPr lvl="1" rtl="0">
              <a:spcBef>
                <a:spcPts val="1000"/>
              </a:spcBef>
              <a:spcAft>
                <a:spcPts val="0"/>
              </a:spcAft>
              <a:buSzPts val="1600"/>
              <a:buNone/>
              <a:defRPr b="1">
                <a:solidFill>
                  <a:schemeClr val="accent1"/>
                </a:solidFill>
              </a:defRPr>
            </a:lvl2pPr>
            <a:lvl3pPr lvl="2" rtl="0">
              <a:spcBef>
                <a:spcPts val="1000"/>
              </a:spcBef>
              <a:spcAft>
                <a:spcPts val="0"/>
              </a:spcAft>
              <a:buSzPts val="1600"/>
              <a:buNone/>
              <a:defRPr b="1">
                <a:solidFill>
                  <a:schemeClr val="accent1"/>
                </a:solidFill>
              </a:defRPr>
            </a:lvl3pPr>
            <a:lvl4pPr lvl="3" rtl="0">
              <a:spcBef>
                <a:spcPts val="1000"/>
              </a:spcBef>
              <a:spcAft>
                <a:spcPts val="0"/>
              </a:spcAft>
              <a:buSzPts val="1600"/>
              <a:buNone/>
              <a:defRPr b="1">
                <a:solidFill>
                  <a:schemeClr val="accent1"/>
                </a:solidFill>
              </a:defRPr>
            </a:lvl4pPr>
            <a:lvl5pPr lvl="4" rtl="0">
              <a:spcBef>
                <a:spcPts val="1000"/>
              </a:spcBef>
              <a:spcAft>
                <a:spcPts val="0"/>
              </a:spcAft>
              <a:buSzPts val="1600"/>
              <a:buNone/>
              <a:defRPr b="1">
                <a:solidFill>
                  <a:schemeClr val="accent1"/>
                </a:solidFill>
              </a:defRPr>
            </a:lvl5pPr>
            <a:lvl6pPr lvl="5" rtl="0">
              <a:spcBef>
                <a:spcPts val="1000"/>
              </a:spcBef>
              <a:spcAft>
                <a:spcPts val="0"/>
              </a:spcAft>
              <a:buSzPts val="1600"/>
              <a:buNone/>
              <a:defRPr b="1">
                <a:solidFill>
                  <a:schemeClr val="accent1"/>
                </a:solidFill>
              </a:defRPr>
            </a:lvl6pPr>
            <a:lvl7pPr lvl="6" rtl="0">
              <a:spcBef>
                <a:spcPts val="1000"/>
              </a:spcBef>
              <a:spcAft>
                <a:spcPts val="0"/>
              </a:spcAft>
              <a:buSzPts val="1600"/>
              <a:buNone/>
              <a:defRPr b="1">
                <a:solidFill>
                  <a:schemeClr val="accent1"/>
                </a:solidFill>
              </a:defRPr>
            </a:lvl7pPr>
            <a:lvl8pPr lvl="7" rtl="0">
              <a:spcBef>
                <a:spcPts val="1000"/>
              </a:spcBef>
              <a:spcAft>
                <a:spcPts val="0"/>
              </a:spcAft>
              <a:buSzPts val="1600"/>
              <a:buNone/>
              <a:defRPr b="1">
                <a:solidFill>
                  <a:schemeClr val="accent1"/>
                </a:solidFill>
              </a:defRPr>
            </a:lvl8pPr>
            <a:lvl9pPr lvl="8" rtl="0">
              <a:spcBef>
                <a:spcPts val="1000"/>
              </a:spcBef>
              <a:spcAft>
                <a:spcPts val="1000"/>
              </a:spcAft>
              <a:buSzPts val="1600"/>
              <a:buNone/>
              <a:defRPr b="1">
                <a:solidFill>
                  <a:schemeClr val="accent1"/>
                </a:solidFill>
              </a:defRPr>
            </a:lvl9pPr>
          </a:lstStyle>
          <a:p/>
        </p:txBody>
      </p:sp>
      <p:sp>
        <p:nvSpPr>
          <p:cNvPr id="588" name="Google Shape;588;p72"/>
          <p:cNvSpPr txBox="1"/>
          <p:nvPr>
            <p:ph idx="5" type="body"/>
          </p:nvPr>
        </p:nvSpPr>
        <p:spPr>
          <a:xfrm>
            <a:off x="431775" y="3420325"/>
            <a:ext cx="1662000" cy="951000"/>
          </a:xfrm>
          <a:prstGeom prst="rect">
            <a:avLst/>
          </a:prstGeom>
        </p:spPr>
        <p:txBody>
          <a:bodyPr anchorCtr="0" anchor="t" bIns="0" lIns="0" spcFirstLastPara="1" rIns="0" wrap="square" tIns="0">
            <a:noAutofit/>
          </a:bodyPr>
          <a:lstStyle>
            <a:lvl1pPr indent="-292100" lvl="0" marL="457200" rtl="0">
              <a:spcBef>
                <a:spcPts val="0"/>
              </a:spcBef>
              <a:spcAft>
                <a:spcPts val="0"/>
              </a:spcAft>
              <a:buSzPts val="1000"/>
              <a:buChar char="●"/>
              <a:defRPr sz="1000"/>
            </a:lvl1pPr>
            <a:lvl2pPr indent="-292100" lvl="1" marL="914400" rtl="0">
              <a:spcBef>
                <a:spcPts val="1000"/>
              </a:spcBef>
              <a:spcAft>
                <a:spcPts val="0"/>
              </a:spcAft>
              <a:buSzPts val="1000"/>
              <a:buChar char="●"/>
              <a:defRPr sz="1000"/>
            </a:lvl2pPr>
            <a:lvl3pPr indent="-292100" lvl="2" marL="1371600" rtl="0">
              <a:spcBef>
                <a:spcPts val="1000"/>
              </a:spcBef>
              <a:spcAft>
                <a:spcPts val="0"/>
              </a:spcAft>
              <a:buSzPts val="1000"/>
              <a:buChar char="●"/>
              <a:defRPr sz="1000"/>
            </a:lvl3pPr>
            <a:lvl4pPr indent="-292100" lvl="3" marL="1828800" rtl="0">
              <a:spcBef>
                <a:spcPts val="1000"/>
              </a:spcBef>
              <a:spcAft>
                <a:spcPts val="0"/>
              </a:spcAft>
              <a:buSzPts val="1000"/>
              <a:buChar char="●"/>
              <a:defRPr sz="1000"/>
            </a:lvl4pPr>
            <a:lvl5pPr indent="-292100" lvl="4" marL="2286000" rtl="0">
              <a:spcBef>
                <a:spcPts val="1000"/>
              </a:spcBef>
              <a:spcAft>
                <a:spcPts val="0"/>
              </a:spcAft>
              <a:buSzPts val="1000"/>
              <a:buChar char="●"/>
              <a:defRPr sz="1000"/>
            </a:lvl5pPr>
            <a:lvl6pPr indent="-292100" lvl="5" marL="2743200" rtl="0">
              <a:spcBef>
                <a:spcPts val="1000"/>
              </a:spcBef>
              <a:spcAft>
                <a:spcPts val="0"/>
              </a:spcAft>
              <a:buSzPts val="1000"/>
              <a:buChar char="●"/>
              <a:defRPr sz="1000"/>
            </a:lvl6pPr>
            <a:lvl7pPr indent="-292100" lvl="6" marL="3200400" rtl="0">
              <a:spcBef>
                <a:spcPts val="1000"/>
              </a:spcBef>
              <a:spcAft>
                <a:spcPts val="0"/>
              </a:spcAft>
              <a:buSzPts val="1000"/>
              <a:buChar char="●"/>
              <a:defRPr sz="1000"/>
            </a:lvl7pPr>
            <a:lvl8pPr indent="-292100" lvl="7" marL="3657600" rtl="0">
              <a:spcBef>
                <a:spcPts val="1000"/>
              </a:spcBef>
              <a:spcAft>
                <a:spcPts val="0"/>
              </a:spcAft>
              <a:buSzPts val="1000"/>
              <a:buChar char="●"/>
              <a:defRPr sz="1000"/>
            </a:lvl8pPr>
            <a:lvl9pPr indent="-292100" lvl="8" marL="4114800" rtl="0">
              <a:spcBef>
                <a:spcPts val="1000"/>
              </a:spcBef>
              <a:spcAft>
                <a:spcPts val="1000"/>
              </a:spcAft>
              <a:buSzPts val="1000"/>
              <a:buChar char="●"/>
              <a:defRPr sz="1000"/>
            </a:lvl9pPr>
          </a:lstStyle>
          <a:p/>
        </p:txBody>
      </p:sp>
      <p:sp>
        <p:nvSpPr>
          <p:cNvPr id="589" name="Google Shape;589;p72"/>
          <p:cNvSpPr txBox="1"/>
          <p:nvPr>
            <p:ph idx="6" type="body"/>
          </p:nvPr>
        </p:nvSpPr>
        <p:spPr>
          <a:xfrm>
            <a:off x="2638000" y="3420325"/>
            <a:ext cx="1662000" cy="951000"/>
          </a:xfrm>
          <a:prstGeom prst="rect">
            <a:avLst/>
          </a:prstGeom>
        </p:spPr>
        <p:txBody>
          <a:bodyPr anchorCtr="0" anchor="t" bIns="0" lIns="0" spcFirstLastPara="1" rIns="0" wrap="square" tIns="0">
            <a:noAutofit/>
          </a:bodyPr>
          <a:lstStyle>
            <a:lvl1pPr indent="-292100" lvl="0" marL="457200" rtl="0">
              <a:spcBef>
                <a:spcPts val="0"/>
              </a:spcBef>
              <a:spcAft>
                <a:spcPts val="0"/>
              </a:spcAft>
              <a:buSzPts val="1000"/>
              <a:buChar char="●"/>
              <a:defRPr sz="1000"/>
            </a:lvl1pPr>
            <a:lvl2pPr indent="-292100" lvl="1" marL="914400" rtl="0">
              <a:spcBef>
                <a:spcPts val="1000"/>
              </a:spcBef>
              <a:spcAft>
                <a:spcPts val="0"/>
              </a:spcAft>
              <a:buSzPts val="1000"/>
              <a:buChar char="●"/>
              <a:defRPr sz="1000"/>
            </a:lvl2pPr>
            <a:lvl3pPr indent="-292100" lvl="2" marL="1371600" rtl="0">
              <a:spcBef>
                <a:spcPts val="1000"/>
              </a:spcBef>
              <a:spcAft>
                <a:spcPts val="0"/>
              </a:spcAft>
              <a:buSzPts val="1000"/>
              <a:buChar char="●"/>
              <a:defRPr sz="1000"/>
            </a:lvl3pPr>
            <a:lvl4pPr indent="-292100" lvl="3" marL="1828800" rtl="0">
              <a:spcBef>
                <a:spcPts val="1000"/>
              </a:spcBef>
              <a:spcAft>
                <a:spcPts val="0"/>
              </a:spcAft>
              <a:buSzPts val="1000"/>
              <a:buChar char="●"/>
              <a:defRPr sz="1000"/>
            </a:lvl4pPr>
            <a:lvl5pPr indent="-292100" lvl="4" marL="2286000" rtl="0">
              <a:spcBef>
                <a:spcPts val="1000"/>
              </a:spcBef>
              <a:spcAft>
                <a:spcPts val="0"/>
              </a:spcAft>
              <a:buSzPts val="1000"/>
              <a:buChar char="●"/>
              <a:defRPr sz="1000"/>
            </a:lvl5pPr>
            <a:lvl6pPr indent="-292100" lvl="5" marL="2743200" rtl="0">
              <a:spcBef>
                <a:spcPts val="1000"/>
              </a:spcBef>
              <a:spcAft>
                <a:spcPts val="0"/>
              </a:spcAft>
              <a:buSzPts val="1000"/>
              <a:buChar char="●"/>
              <a:defRPr sz="1000"/>
            </a:lvl6pPr>
            <a:lvl7pPr indent="-292100" lvl="6" marL="3200400" rtl="0">
              <a:spcBef>
                <a:spcPts val="1000"/>
              </a:spcBef>
              <a:spcAft>
                <a:spcPts val="0"/>
              </a:spcAft>
              <a:buSzPts val="1000"/>
              <a:buChar char="●"/>
              <a:defRPr sz="1000"/>
            </a:lvl7pPr>
            <a:lvl8pPr indent="-292100" lvl="7" marL="3657600" rtl="0">
              <a:spcBef>
                <a:spcPts val="1000"/>
              </a:spcBef>
              <a:spcAft>
                <a:spcPts val="0"/>
              </a:spcAft>
              <a:buSzPts val="1000"/>
              <a:buChar char="●"/>
              <a:defRPr sz="1000"/>
            </a:lvl8pPr>
            <a:lvl9pPr indent="-292100" lvl="8" marL="4114800" rtl="0">
              <a:spcBef>
                <a:spcPts val="1000"/>
              </a:spcBef>
              <a:spcAft>
                <a:spcPts val="1000"/>
              </a:spcAft>
              <a:buSzPts val="1000"/>
              <a:buChar char="●"/>
              <a:defRPr sz="1000"/>
            </a:lvl9pPr>
          </a:lstStyle>
          <a:p/>
        </p:txBody>
      </p:sp>
      <p:sp>
        <p:nvSpPr>
          <p:cNvPr id="590" name="Google Shape;590;p72"/>
          <p:cNvSpPr txBox="1"/>
          <p:nvPr>
            <p:ph idx="7" type="body"/>
          </p:nvPr>
        </p:nvSpPr>
        <p:spPr>
          <a:xfrm>
            <a:off x="4844225" y="3420325"/>
            <a:ext cx="1662000" cy="951000"/>
          </a:xfrm>
          <a:prstGeom prst="rect">
            <a:avLst/>
          </a:prstGeom>
        </p:spPr>
        <p:txBody>
          <a:bodyPr anchorCtr="0" anchor="t" bIns="0" lIns="0" spcFirstLastPara="1" rIns="0" wrap="square" tIns="0">
            <a:noAutofit/>
          </a:bodyPr>
          <a:lstStyle>
            <a:lvl1pPr indent="-292100" lvl="0" marL="457200" rtl="0">
              <a:spcBef>
                <a:spcPts val="0"/>
              </a:spcBef>
              <a:spcAft>
                <a:spcPts val="0"/>
              </a:spcAft>
              <a:buSzPts val="1000"/>
              <a:buChar char="●"/>
              <a:defRPr sz="1000"/>
            </a:lvl1pPr>
            <a:lvl2pPr indent="-292100" lvl="1" marL="914400" rtl="0">
              <a:spcBef>
                <a:spcPts val="1000"/>
              </a:spcBef>
              <a:spcAft>
                <a:spcPts val="0"/>
              </a:spcAft>
              <a:buSzPts val="1000"/>
              <a:buChar char="●"/>
              <a:defRPr sz="1000"/>
            </a:lvl2pPr>
            <a:lvl3pPr indent="-292100" lvl="2" marL="1371600" rtl="0">
              <a:spcBef>
                <a:spcPts val="1000"/>
              </a:spcBef>
              <a:spcAft>
                <a:spcPts val="0"/>
              </a:spcAft>
              <a:buSzPts val="1000"/>
              <a:buChar char="●"/>
              <a:defRPr sz="1000"/>
            </a:lvl3pPr>
            <a:lvl4pPr indent="-292100" lvl="3" marL="1828800" rtl="0">
              <a:spcBef>
                <a:spcPts val="1000"/>
              </a:spcBef>
              <a:spcAft>
                <a:spcPts val="0"/>
              </a:spcAft>
              <a:buSzPts val="1000"/>
              <a:buChar char="●"/>
              <a:defRPr sz="1000"/>
            </a:lvl4pPr>
            <a:lvl5pPr indent="-292100" lvl="4" marL="2286000" rtl="0">
              <a:spcBef>
                <a:spcPts val="1000"/>
              </a:spcBef>
              <a:spcAft>
                <a:spcPts val="0"/>
              </a:spcAft>
              <a:buSzPts val="1000"/>
              <a:buChar char="●"/>
              <a:defRPr sz="1000"/>
            </a:lvl5pPr>
            <a:lvl6pPr indent="-292100" lvl="5" marL="2743200" rtl="0">
              <a:spcBef>
                <a:spcPts val="1000"/>
              </a:spcBef>
              <a:spcAft>
                <a:spcPts val="0"/>
              </a:spcAft>
              <a:buSzPts val="1000"/>
              <a:buChar char="●"/>
              <a:defRPr sz="1000"/>
            </a:lvl6pPr>
            <a:lvl7pPr indent="-292100" lvl="6" marL="3200400" rtl="0">
              <a:spcBef>
                <a:spcPts val="1000"/>
              </a:spcBef>
              <a:spcAft>
                <a:spcPts val="0"/>
              </a:spcAft>
              <a:buSzPts val="1000"/>
              <a:buChar char="●"/>
              <a:defRPr sz="1000"/>
            </a:lvl7pPr>
            <a:lvl8pPr indent="-292100" lvl="7" marL="3657600" rtl="0">
              <a:spcBef>
                <a:spcPts val="1000"/>
              </a:spcBef>
              <a:spcAft>
                <a:spcPts val="0"/>
              </a:spcAft>
              <a:buSzPts val="1000"/>
              <a:buChar char="●"/>
              <a:defRPr sz="1000"/>
            </a:lvl8pPr>
            <a:lvl9pPr indent="-292100" lvl="8" marL="4114800" rtl="0">
              <a:spcBef>
                <a:spcPts val="1000"/>
              </a:spcBef>
              <a:spcAft>
                <a:spcPts val="1000"/>
              </a:spcAft>
              <a:buSzPts val="1000"/>
              <a:buChar char="●"/>
              <a:defRPr sz="1000"/>
            </a:lvl9pPr>
          </a:lstStyle>
          <a:p/>
        </p:txBody>
      </p:sp>
      <p:sp>
        <p:nvSpPr>
          <p:cNvPr id="591" name="Google Shape;591;p72"/>
          <p:cNvSpPr txBox="1"/>
          <p:nvPr>
            <p:ph idx="8" type="body"/>
          </p:nvPr>
        </p:nvSpPr>
        <p:spPr>
          <a:xfrm>
            <a:off x="7050450" y="3420325"/>
            <a:ext cx="1662000" cy="951000"/>
          </a:xfrm>
          <a:prstGeom prst="rect">
            <a:avLst/>
          </a:prstGeom>
        </p:spPr>
        <p:txBody>
          <a:bodyPr anchorCtr="0" anchor="t" bIns="0" lIns="0" spcFirstLastPara="1" rIns="0" wrap="square" tIns="0">
            <a:noAutofit/>
          </a:bodyPr>
          <a:lstStyle>
            <a:lvl1pPr indent="-292100" lvl="0" marL="457200" rtl="0">
              <a:spcBef>
                <a:spcPts val="0"/>
              </a:spcBef>
              <a:spcAft>
                <a:spcPts val="0"/>
              </a:spcAft>
              <a:buSzPts val="1000"/>
              <a:buChar char="●"/>
              <a:defRPr sz="1000"/>
            </a:lvl1pPr>
            <a:lvl2pPr indent="-292100" lvl="1" marL="914400" rtl="0">
              <a:spcBef>
                <a:spcPts val="1000"/>
              </a:spcBef>
              <a:spcAft>
                <a:spcPts val="0"/>
              </a:spcAft>
              <a:buSzPts val="1000"/>
              <a:buChar char="●"/>
              <a:defRPr sz="1000"/>
            </a:lvl2pPr>
            <a:lvl3pPr indent="-292100" lvl="2" marL="1371600" rtl="0">
              <a:spcBef>
                <a:spcPts val="1000"/>
              </a:spcBef>
              <a:spcAft>
                <a:spcPts val="0"/>
              </a:spcAft>
              <a:buSzPts val="1000"/>
              <a:buChar char="●"/>
              <a:defRPr sz="1000"/>
            </a:lvl3pPr>
            <a:lvl4pPr indent="-292100" lvl="3" marL="1828800" rtl="0">
              <a:spcBef>
                <a:spcPts val="1000"/>
              </a:spcBef>
              <a:spcAft>
                <a:spcPts val="0"/>
              </a:spcAft>
              <a:buSzPts val="1000"/>
              <a:buChar char="●"/>
              <a:defRPr sz="1000"/>
            </a:lvl4pPr>
            <a:lvl5pPr indent="-292100" lvl="4" marL="2286000" rtl="0">
              <a:spcBef>
                <a:spcPts val="1000"/>
              </a:spcBef>
              <a:spcAft>
                <a:spcPts val="0"/>
              </a:spcAft>
              <a:buSzPts val="1000"/>
              <a:buChar char="●"/>
              <a:defRPr sz="1000"/>
            </a:lvl5pPr>
            <a:lvl6pPr indent="-292100" lvl="5" marL="2743200" rtl="0">
              <a:spcBef>
                <a:spcPts val="1000"/>
              </a:spcBef>
              <a:spcAft>
                <a:spcPts val="0"/>
              </a:spcAft>
              <a:buSzPts val="1000"/>
              <a:buChar char="●"/>
              <a:defRPr sz="1000"/>
            </a:lvl6pPr>
            <a:lvl7pPr indent="-292100" lvl="6" marL="3200400" rtl="0">
              <a:spcBef>
                <a:spcPts val="1000"/>
              </a:spcBef>
              <a:spcAft>
                <a:spcPts val="0"/>
              </a:spcAft>
              <a:buSzPts val="1000"/>
              <a:buChar char="●"/>
              <a:defRPr sz="1000"/>
            </a:lvl7pPr>
            <a:lvl8pPr indent="-292100" lvl="7" marL="3657600" rtl="0">
              <a:spcBef>
                <a:spcPts val="1000"/>
              </a:spcBef>
              <a:spcAft>
                <a:spcPts val="0"/>
              </a:spcAft>
              <a:buSzPts val="1000"/>
              <a:buChar char="●"/>
              <a:defRPr sz="1000"/>
            </a:lvl8pPr>
            <a:lvl9pPr indent="-292100" lvl="8" marL="4114800" rtl="0">
              <a:spcBef>
                <a:spcPts val="1000"/>
              </a:spcBef>
              <a:spcAft>
                <a:spcPts val="1000"/>
              </a:spcAft>
              <a:buSzPts val="1000"/>
              <a:buChar char="●"/>
              <a:defRPr sz="1000"/>
            </a:lvl9pPr>
          </a:lstStyle>
          <a:p/>
        </p:txBody>
      </p:sp>
      <p:sp>
        <p:nvSpPr>
          <p:cNvPr id="592" name="Google Shape;592;p72"/>
          <p:cNvSpPr txBox="1"/>
          <p:nvPr>
            <p:ph idx="9" type="subTitle"/>
          </p:nvPr>
        </p:nvSpPr>
        <p:spPr>
          <a:xfrm>
            <a:off x="1996375" y="4870025"/>
            <a:ext cx="6186900" cy="182100"/>
          </a:xfrm>
          <a:prstGeom prst="rect">
            <a:avLst/>
          </a:prstGeom>
        </p:spPr>
        <p:txBody>
          <a:bodyPr anchorCtr="0" anchor="t" bIns="0" lIns="0" spcFirstLastPara="1" rIns="0" wrap="square" tIns="0">
            <a:noAutofit/>
          </a:bodyPr>
          <a:lstStyle>
            <a:lvl1pPr lvl="0" rtl="0">
              <a:spcBef>
                <a:spcPts val="0"/>
              </a:spcBef>
              <a:spcAft>
                <a:spcPts val="0"/>
              </a:spcAft>
              <a:buClr>
                <a:srgbClr val="9E9E9E"/>
              </a:buClr>
              <a:buSzPts val="1000"/>
              <a:buNone/>
              <a:defRPr sz="1000">
                <a:solidFill>
                  <a:srgbClr val="9E9E9E"/>
                </a:solidFill>
              </a:defRPr>
            </a:lvl1pPr>
            <a:lvl2pPr lvl="1" rtl="0">
              <a:spcBef>
                <a:spcPts val="1000"/>
              </a:spcBef>
              <a:spcAft>
                <a:spcPts val="0"/>
              </a:spcAft>
              <a:buSzPts val="1600"/>
              <a:buNone/>
              <a:defRPr/>
            </a:lvl2pPr>
            <a:lvl3pPr lvl="2" rtl="0">
              <a:spcBef>
                <a:spcPts val="1000"/>
              </a:spcBef>
              <a:spcAft>
                <a:spcPts val="0"/>
              </a:spcAft>
              <a:buSzPts val="1600"/>
              <a:buNone/>
              <a:defRPr/>
            </a:lvl3pPr>
            <a:lvl4pPr lvl="3" rtl="0">
              <a:spcBef>
                <a:spcPts val="1000"/>
              </a:spcBef>
              <a:spcAft>
                <a:spcPts val="0"/>
              </a:spcAft>
              <a:buSzPts val="1600"/>
              <a:buNone/>
              <a:defRPr/>
            </a:lvl4pPr>
            <a:lvl5pPr lvl="4" rtl="0">
              <a:spcBef>
                <a:spcPts val="1000"/>
              </a:spcBef>
              <a:spcAft>
                <a:spcPts val="0"/>
              </a:spcAft>
              <a:buSzPts val="1600"/>
              <a:buNone/>
              <a:defRPr/>
            </a:lvl5pPr>
            <a:lvl6pPr lvl="5" rtl="0">
              <a:spcBef>
                <a:spcPts val="1000"/>
              </a:spcBef>
              <a:spcAft>
                <a:spcPts val="0"/>
              </a:spcAft>
              <a:buSzPts val="1600"/>
              <a:buNone/>
              <a:defRPr/>
            </a:lvl6pPr>
            <a:lvl7pPr lvl="6" rtl="0">
              <a:spcBef>
                <a:spcPts val="1000"/>
              </a:spcBef>
              <a:spcAft>
                <a:spcPts val="0"/>
              </a:spcAft>
              <a:buSzPts val="1600"/>
              <a:buNone/>
              <a:defRPr/>
            </a:lvl7pPr>
            <a:lvl8pPr lvl="7" rtl="0">
              <a:spcBef>
                <a:spcPts val="1000"/>
              </a:spcBef>
              <a:spcAft>
                <a:spcPts val="0"/>
              </a:spcAft>
              <a:buSzPts val="1600"/>
              <a:buNone/>
              <a:defRPr/>
            </a:lvl8pPr>
            <a:lvl9pPr lvl="8" rtl="0">
              <a:spcBef>
                <a:spcPts val="1000"/>
              </a:spcBef>
              <a:spcAft>
                <a:spcPts val="1000"/>
              </a:spcAft>
              <a:buSzPts val="1600"/>
              <a:buNone/>
              <a:defRPr/>
            </a:lvl9pPr>
          </a:lstStyle>
          <a:p/>
        </p:txBody>
      </p:sp>
      <p:sp>
        <p:nvSpPr>
          <p:cNvPr id="593" name="Google Shape;593;p72"/>
          <p:cNvSpPr txBox="1"/>
          <p:nvPr>
            <p:ph type="title"/>
          </p:nvPr>
        </p:nvSpPr>
        <p:spPr>
          <a:xfrm>
            <a:off x="431725" y="368825"/>
            <a:ext cx="8280600" cy="572700"/>
          </a:xfrm>
          <a:prstGeom prst="rect">
            <a:avLst/>
          </a:prstGeom>
        </p:spPr>
        <p:txBody>
          <a:bodyPr anchorCtr="0" anchor="t" bIns="0" lIns="0" spcFirstLastPara="1" rIns="0" wrap="square" tIns="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_closing slide - blue 1">
  <p:cSld name="CUSTOM_1">
    <p:bg>
      <p:bgPr>
        <a:solidFill>
          <a:schemeClr val="accent1"/>
        </a:solidFill>
      </p:bgPr>
    </p:bg>
    <p:spTree>
      <p:nvGrpSpPr>
        <p:cNvPr id="594" name="Shape 594"/>
        <p:cNvGrpSpPr/>
        <p:nvPr/>
      </p:nvGrpSpPr>
      <p:grpSpPr>
        <a:xfrm>
          <a:off x="0" y="0"/>
          <a:ext cx="0" cy="0"/>
          <a:chOff x="0" y="0"/>
          <a:chExt cx="0" cy="0"/>
        </a:xfrm>
      </p:grpSpPr>
      <p:sp>
        <p:nvSpPr>
          <p:cNvPr id="595" name="Google Shape;595;p73"/>
          <p:cNvSpPr/>
          <p:nvPr/>
        </p:nvSpPr>
        <p:spPr>
          <a:xfrm>
            <a:off x="0" y="4688575"/>
            <a:ext cx="2037900" cy="4548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6" name="Google Shape;596;p73"/>
          <p:cNvSpPr txBox="1"/>
          <p:nvPr/>
        </p:nvSpPr>
        <p:spPr>
          <a:xfrm>
            <a:off x="440000" y="3890875"/>
            <a:ext cx="3445200" cy="9519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en" sz="800">
                <a:solidFill>
                  <a:srgbClr val="FFFFFF"/>
                </a:solidFill>
                <a:latin typeface="Inter SemiBold"/>
                <a:ea typeface="Inter SemiBold"/>
                <a:cs typeface="Inter SemiBold"/>
                <a:sym typeface="Inter SemiBold"/>
              </a:rPr>
              <a:t>COOP CAREERS INC.</a:t>
            </a:r>
            <a:endParaRPr sz="800">
              <a:solidFill>
                <a:srgbClr val="FFFFFF"/>
              </a:solidFill>
              <a:latin typeface="Inter SemiBold"/>
              <a:ea typeface="Inter SemiBold"/>
              <a:cs typeface="Inter SemiBold"/>
              <a:sym typeface="Inter SemiBold"/>
            </a:endParaRPr>
          </a:p>
          <a:p>
            <a:pPr indent="0" lvl="0" marL="0" rtl="0" algn="l">
              <a:spcBef>
                <a:spcPts val="0"/>
              </a:spcBef>
              <a:spcAft>
                <a:spcPts val="0"/>
              </a:spcAft>
              <a:buNone/>
            </a:pPr>
            <a:r>
              <a:rPr lang="en" sz="800">
                <a:solidFill>
                  <a:srgbClr val="FFFFFF"/>
                </a:solidFill>
                <a:latin typeface="Inter"/>
                <a:ea typeface="Inter"/>
                <a:cs typeface="Inter"/>
                <a:sym typeface="Inter"/>
              </a:rPr>
              <a:t>coopcareers.org</a:t>
            </a:r>
            <a:endParaRPr sz="800">
              <a:solidFill>
                <a:srgbClr val="FFFFFF"/>
              </a:solidFill>
              <a:latin typeface="Inter"/>
              <a:ea typeface="Inter"/>
              <a:cs typeface="Inter"/>
              <a:sym typeface="Inter"/>
            </a:endParaRPr>
          </a:p>
          <a:p>
            <a:pPr indent="0" lvl="0" marL="0" rtl="0" algn="l">
              <a:spcBef>
                <a:spcPts val="0"/>
              </a:spcBef>
              <a:spcAft>
                <a:spcPts val="0"/>
              </a:spcAft>
              <a:buNone/>
            </a:pPr>
            <a:r>
              <a:t/>
            </a:r>
            <a:endParaRPr sz="800">
              <a:latin typeface="Inter"/>
              <a:ea typeface="Inter"/>
              <a:cs typeface="Inter"/>
              <a:sym typeface="Inter"/>
            </a:endParaRPr>
          </a:p>
          <a:p>
            <a:pPr indent="0" lvl="0" marL="0" rtl="0" algn="l">
              <a:spcBef>
                <a:spcPts val="0"/>
              </a:spcBef>
              <a:spcAft>
                <a:spcPts val="0"/>
              </a:spcAft>
              <a:buNone/>
            </a:pPr>
            <a:r>
              <a:rPr lang="en" sz="800">
                <a:latin typeface="Inter"/>
                <a:ea typeface="Inter"/>
                <a:cs typeface="Inter"/>
                <a:sym typeface="Inter"/>
              </a:rPr>
              <a:t>1177 Avenue of the Americas, 5th Floor  </a:t>
            </a:r>
            <a:r>
              <a:rPr lang="en" sz="800">
                <a:solidFill>
                  <a:srgbClr val="FFFFFF"/>
                </a:solidFill>
                <a:latin typeface="Inter"/>
                <a:ea typeface="Inter"/>
                <a:cs typeface="Inter"/>
                <a:sym typeface="Inter"/>
              </a:rPr>
              <a:t>• </a:t>
            </a:r>
            <a:r>
              <a:rPr lang="en" sz="800">
                <a:latin typeface="Inter"/>
                <a:ea typeface="Inter"/>
                <a:cs typeface="Inter"/>
                <a:sym typeface="Inter"/>
              </a:rPr>
              <a:t> New York, NY 10036</a:t>
            </a:r>
            <a:endParaRPr sz="800">
              <a:latin typeface="Inter"/>
              <a:ea typeface="Inter"/>
              <a:cs typeface="Inter"/>
              <a:sym typeface="Inter"/>
            </a:endParaRPr>
          </a:p>
          <a:p>
            <a:pPr indent="0" lvl="0" marL="0" rtl="0" algn="l">
              <a:spcBef>
                <a:spcPts val="0"/>
              </a:spcBef>
              <a:spcAft>
                <a:spcPts val="0"/>
              </a:spcAft>
              <a:buNone/>
            </a:pPr>
            <a:r>
              <a:rPr lang="en" sz="800">
                <a:latin typeface="Inter"/>
                <a:ea typeface="Inter"/>
                <a:cs typeface="Inter"/>
                <a:sym typeface="Inter"/>
              </a:rPr>
              <a:t>10036 1390 Market Street, Suite 200  </a:t>
            </a:r>
            <a:r>
              <a:rPr lang="en" sz="800">
                <a:solidFill>
                  <a:srgbClr val="FFFFFF"/>
                </a:solidFill>
                <a:latin typeface="Inter"/>
                <a:ea typeface="Inter"/>
                <a:cs typeface="Inter"/>
                <a:sym typeface="Inter"/>
              </a:rPr>
              <a:t>•</a:t>
            </a:r>
            <a:r>
              <a:rPr lang="en" sz="800">
                <a:latin typeface="Inter"/>
                <a:ea typeface="Inter"/>
                <a:cs typeface="Inter"/>
                <a:sym typeface="Inter"/>
              </a:rPr>
              <a:t>  San Francisco, CA 94102</a:t>
            </a:r>
            <a:endParaRPr sz="800">
              <a:latin typeface="Inter"/>
              <a:ea typeface="Inter"/>
              <a:cs typeface="Inter"/>
              <a:sym typeface="Inter"/>
            </a:endParaRPr>
          </a:p>
          <a:p>
            <a:pPr indent="0" lvl="0" marL="0" rtl="0" algn="l">
              <a:spcBef>
                <a:spcPts val="0"/>
              </a:spcBef>
              <a:spcAft>
                <a:spcPts val="0"/>
              </a:spcAft>
              <a:buNone/>
            </a:pPr>
            <a:r>
              <a:rPr lang="en" sz="800">
                <a:latin typeface="Inter"/>
                <a:ea typeface="Inter"/>
                <a:cs typeface="Inter"/>
                <a:sym typeface="Inter"/>
              </a:rPr>
              <a:t>North Michigan Avenue, Suite 1400  </a:t>
            </a:r>
            <a:r>
              <a:rPr lang="en" sz="800">
                <a:solidFill>
                  <a:srgbClr val="FFFFFF"/>
                </a:solidFill>
                <a:latin typeface="Inter"/>
                <a:ea typeface="Inter"/>
                <a:cs typeface="Inter"/>
                <a:sym typeface="Inter"/>
              </a:rPr>
              <a:t>•</a:t>
            </a:r>
            <a:r>
              <a:rPr lang="en" sz="800">
                <a:latin typeface="Inter"/>
                <a:ea typeface="Inter"/>
                <a:cs typeface="Inter"/>
                <a:sym typeface="Inter"/>
              </a:rPr>
              <a:t>  Chicago, IL 60611</a:t>
            </a:r>
            <a:endParaRPr sz="800">
              <a:latin typeface="Inter"/>
              <a:ea typeface="Inter"/>
              <a:cs typeface="Inter"/>
              <a:sym typeface="Inter"/>
            </a:endParaRPr>
          </a:p>
          <a:p>
            <a:pPr indent="0" lvl="0" marL="0" rtl="0" algn="l">
              <a:spcBef>
                <a:spcPts val="0"/>
              </a:spcBef>
              <a:spcAft>
                <a:spcPts val="0"/>
              </a:spcAft>
              <a:buNone/>
            </a:pPr>
            <a:r>
              <a:rPr lang="en" sz="800">
                <a:latin typeface="Inter"/>
                <a:ea typeface="Inter"/>
                <a:cs typeface="Inter"/>
                <a:sym typeface="Inter"/>
              </a:rPr>
              <a:t>601 Brickell Key Drive, Suite 700  </a:t>
            </a:r>
            <a:r>
              <a:rPr lang="en" sz="800">
                <a:solidFill>
                  <a:srgbClr val="FFFFFF"/>
                </a:solidFill>
                <a:latin typeface="Inter"/>
                <a:ea typeface="Inter"/>
                <a:cs typeface="Inter"/>
                <a:sym typeface="Inter"/>
              </a:rPr>
              <a:t>•</a:t>
            </a:r>
            <a:r>
              <a:rPr lang="en" sz="800">
                <a:latin typeface="Inter"/>
                <a:ea typeface="Inter"/>
                <a:cs typeface="Inter"/>
                <a:sym typeface="Inter"/>
              </a:rPr>
              <a:t>  Miami, FL 33131</a:t>
            </a:r>
            <a:endParaRPr sz="550">
              <a:solidFill>
                <a:srgbClr val="FFFFFF"/>
              </a:solidFill>
              <a:latin typeface="Lora"/>
              <a:ea typeface="Lora"/>
              <a:cs typeface="Lora"/>
              <a:sym typeface="Lora"/>
            </a:endParaRPr>
          </a:p>
          <a:p>
            <a:pPr indent="0" lvl="0" marL="0" rtl="0" algn="l">
              <a:spcBef>
                <a:spcPts val="0"/>
              </a:spcBef>
              <a:spcAft>
                <a:spcPts val="0"/>
              </a:spcAft>
              <a:buNone/>
            </a:pPr>
            <a:r>
              <a:t/>
            </a:r>
            <a:endParaRPr sz="800">
              <a:latin typeface="Inter"/>
              <a:ea typeface="Inter"/>
              <a:cs typeface="Inter"/>
              <a:sym typeface="Inter"/>
            </a:endParaRPr>
          </a:p>
        </p:txBody>
      </p:sp>
      <p:pic>
        <p:nvPicPr>
          <p:cNvPr id="597" name="Google Shape;597;p73"/>
          <p:cNvPicPr preferRelativeResize="0"/>
          <p:nvPr/>
        </p:nvPicPr>
        <p:blipFill rotWithShape="1">
          <a:blip r:embed="rId2">
            <a:alphaModFix/>
          </a:blip>
          <a:srcRect b="2144" l="0" r="0" t="2134"/>
          <a:stretch/>
        </p:blipFill>
        <p:spPr>
          <a:xfrm>
            <a:off x="199450" y="3306721"/>
            <a:ext cx="1602324" cy="584150"/>
          </a:xfrm>
          <a:prstGeom prst="rect">
            <a:avLst/>
          </a:prstGeom>
          <a:noFill/>
          <a:ln>
            <a:noFill/>
          </a:ln>
        </p:spPr>
      </p:pic>
      <p:sp>
        <p:nvSpPr>
          <p:cNvPr id="598" name="Google Shape;598;p73"/>
          <p:cNvSpPr txBox="1"/>
          <p:nvPr>
            <p:ph idx="12" type="sldNum"/>
          </p:nvPr>
        </p:nvSpPr>
        <p:spPr>
          <a:xfrm>
            <a:off x="8556784" y="4749851"/>
            <a:ext cx="548700" cy="393600"/>
          </a:xfrm>
          <a:prstGeom prst="rect">
            <a:avLst/>
          </a:prstGeom>
        </p:spPr>
        <p:txBody>
          <a:bodyPr anchorCtr="0" anchor="t" bIns="91425" lIns="91425" spcFirstLastPara="1" rIns="91425" wrap="square" tIns="91425">
            <a:normAutofit/>
          </a:bodyPr>
          <a:lstStyle>
            <a:lvl1pPr lvl="0">
              <a:buNone/>
              <a:defRPr sz="1300"/>
            </a:lvl1pPr>
            <a:lvl2pPr lvl="1">
              <a:buNone/>
              <a:defRPr sz="1300"/>
            </a:lvl2pPr>
            <a:lvl3pPr lvl="2">
              <a:buNone/>
              <a:defRPr sz="1300"/>
            </a:lvl3pPr>
            <a:lvl4pPr lvl="3">
              <a:buNone/>
              <a:defRPr sz="1300"/>
            </a:lvl4pPr>
            <a:lvl5pPr lvl="4">
              <a:buNone/>
              <a:defRPr sz="1300"/>
            </a:lvl5pPr>
            <a:lvl6pPr lvl="5">
              <a:buNone/>
              <a:defRPr sz="1300"/>
            </a:lvl6pPr>
            <a:lvl7pPr lvl="6">
              <a:buNone/>
              <a:defRPr sz="1300"/>
            </a:lvl7pPr>
            <a:lvl8pPr lvl="7">
              <a:buNone/>
              <a:defRPr sz="1300"/>
            </a:lvl8pPr>
            <a:lvl9pPr lvl="8">
              <a:buNone/>
              <a:defRPr sz="1300"/>
            </a:lvl9pPr>
          </a:lstStyle>
          <a:p>
            <a:pPr indent="0" lvl="0" marL="0" rtl="0" algn="r">
              <a:spcBef>
                <a:spcPts val="0"/>
              </a:spcBef>
              <a:spcAft>
                <a:spcPts val="0"/>
              </a:spcAft>
              <a:buNone/>
            </a:pPr>
            <a:fld id="{00000000-1234-1234-1234-123412341234}" type="slidenum">
              <a:rPr lang="en"/>
              <a:t>‹#›</a:t>
            </a:fld>
            <a:endParaRPr/>
          </a:p>
        </p:txBody>
      </p:sp>
      <p:sp>
        <p:nvSpPr>
          <p:cNvPr id="599" name="Google Shape;599;p73"/>
          <p:cNvSpPr txBox="1"/>
          <p:nvPr>
            <p:ph type="title"/>
          </p:nvPr>
        </p:nvSpPr>
        <p:spPr>
          <a:xfrm>
            <a:off x="440000" y="1118500"/>
            <a:ext cx="7743600" cy="2007300"/>
          </a:xfrm>
          <a:prstGeom prst="rect">
            <a:avLst/>
          </a:prstGeom>
        </p:spPr>
        <p:txBody>
          <a:bodyPr anchorCtr="0" anchor="t" bIns="0" lIns="0" spcFirstLastPara="1" rIns="0" wrap="square" tIns="0">
            <a:noAutofit/>
          </a:bodyPr>
          <a:lstStyle>
            <a:lvl1pPr lvl="0" rtl="0">
              <a:spcBef>
                <a:spcPts val="0"/>
              </a:spcBef>
              <a:spcAft>
                <a:spcPts val="0"/>
              </a:spcAft>
              <a:buSzPts val="6600"/>
              <a:buNone/>
              <a:defRPr sz="6600"/>
            </a:lvl1pPr>
            <a:lvl2pPr lvl="1" rtl="0">
              <a:spcBef>
                <a:spcPts val="0"/>
              </a:spcBef>
              <a:spcAft>
                <a:spcPts val="0"/>
              </a:spcAft>
              <a:buSzPts val="6600"/>
              <a:buNone/>
              <a:defRPr sz="6600"/>
            </a:lvl2pPr>
            <a:lvl3pPr lvl="2" rtl="0">
              <a:spcBef>
                <a:spcPts val="0"/>
              </a:spcBef>
              <a:spcAft>
                <a:spcPts val="0"/>
              </a:spcAft>
              <a:buSzPts val="6600"/>
              <a:buNone/>
              <a:defRPr sz="6600"/>
            </a:lvl3pPr>
            <a:lvl4pPr lvl="3" rtl="0">
              <a:spcBef>
                <a:spcPts val="0"/>
              </a:spcBef>
              <a:spcAft>
                <a:spcPts val="0"/>
              </a:spcAft>
              <a:buSzPts val="6600"/>
              <a:buNone/>
              <a:defRPr sz="6600"/>
            </a:lvl4pPr>
            <a:lvl5pPr lvl="4" rtl="0">
              <a:spcBef>
                <a:spcPts val="0"/>
              </a:spcBef>
              <a:spcAft>
                <a:spcPts val="0"/>
              </a:spcAft>
              <a:buSzPts val="6600"/>
              <a:buNone/>
              <a:defRPr sz="6600"/>
            </a:lvl5pPr>
            <a:lvl6pPr lvl="5" rtl="0">
              <a:spcBef>
                <a:spcPts val="0"/>
              </a:spcBef>
              <a:spcAft>
                <a:spcPts val="0"/>
              </a:spcAft>
              <a:buSzPts val="6600"/>
              <a:buNone/>
              <a:defRPr sz="6600"/>
            </a:lvl6pPr>
            <a:lvl7pPr lvl="6" rtl="0">
              <a:spcBef>
                <a:spcPts val="0"/>
              </a:spcBef>
              <a:spcAft>
                <a:spcPts val="0"/>
              </a:spcAft>
              <a:buSzPts val="6600"/>
              <a:buNone/>
              <a:defRPr sz="6600"/>
            </a:lvl7pPr>
            <a:lvl8pPr lvl="7" rtl="0">
              <a:spcBef>
                <a:spcPts val="0"/>
              </a:spcBef>
              <a:spcAft>
                <a:spcPts val="0"/>
              </a:spcAft>
              <a:buSzPts val="6600"/>
              <a:buNone/>
              <a:defRPr sz="6600"/>
            </a:lvl8pPr>
            <a:lvl9pPr lvl="8" rtl="0">
              <a:spcBef>
                <a:spcPts val="0"/>
              </a:spcBef>
              <a:spcAft>
                <a:spcPts val="0"/>
              </a:spcAft>
              <a:buSzPts val="6600"/>
              <a:buNone/>
              <a:defRPr sz="6600"/>
            </a:lvl9pPr>
          </a:lstStyle>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_closing slide - dark teal 2">
  <p:cSld name="CUSTOM_1_1_1">
    <p:bg>
      <p:bgPr>
        <a:solidFill>
          <a:schemeClr val="accent2"/>
        </a:solidFill>
      </p:bgPr>
    </p:bg>
    <p:spTree>
      <p:nvGrpSpPr>
        <p:cNvPr id="600" name="Shape 600"/>
        <p:cNvGrpSpPr/>
        <p:nvPr/>
      </p:nvGrpSpPr>
      <p:grpSpPr>
        <a:xfrm>
          <a:off x="0" y="0"/>
          <a:ext cx="0" cy="0"/>
          <a:chOff x="0" y="0"/>
          <a:chExt cx="0" cy="0"/>
        </a:xfrm>
      </p:grpSpPr>
      <p:sp>
        <p:nvSpPr>
          <p:cNvPr id="601" name="Google Shape;601;p74"/>
          <p:cNvSpPr/>
          <p:nvPr/>
        </p:nvSpPr>
        <p:spPr>
          <a:xfrm>
            <a:off x="0" y="4688575"/>
            <a:ext cx="2037900" cy="4548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2" name="Google Shape;602;p74"/>
          <p:cNvSpPr txBox="1"/>
          <p:nvPr/>
        </p:nvSpPr>
        <p:spPr>
          <a:xfrm>
            <a:off x="440000" y="3890875"/>
            <a:ext cx="3445200" cy="9519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en" sz="800">
                <a:solidFill>
                  <a:srgbClr val="FFFFFF"/>
                </a:solidFill>
                <a:latin typeface="Inter SemiBold"/>
                <a:ea typeface="Inter SemiBold"/>
                <a:cs typeface="Inter SemiBold"/>
                <a:sym typeface="Inter SemiBold"/>
              </a:rPr>
              <a:t>COOP CAREERS INC.</a:t>
            </a:r>
            <a:endParaRPr sz="800">
              <a:solidFill>
                <a:srgbClr val="FFFFFF"/>
              </a:solidFill>
              <a:latin typeface="Inter SemiBold"/>
              <a:ea typeface="Inter SemiBold"/>
              <a:cs typeface="Inter SemiBold"/>
              <a:sym typeface="Inter SemiBold"/>
            </a:endParaRPr>
          </a:p>
          <a:p>
            <a:pPr indent="0" lvl="0" marL="0" rtl="0" algn="l">
              <a:spcBef>
                <a:spcPts val="0"/>
              </a:spcBef>
              <a:spcAft>
                <a:spcPts val="0"/>
              </a:spcAft>
              <a:buNone/>
            </a:pPr>
            <a:r>
              <a:rPr lang="en" sz="800">
                <a:solidFill>
                  <a:srgbClr val="FFFFFF"/>
                </a:solidFill>
                <a:latin typeface="Inter"/>
                <a:ea typeface="Inter"/>
                <a:cs typeface="Inter"/>
                <a:sym typeface="Inter"/>
              </a:rPr>
              <a:t>coopcareers.org</a:t>
            </a:r>
            <a:endParaRPr sz="800">
              <a:solidFill>
                <a:srgbClr val="FFFFFF"/>
              </a:solidFill>
              <a:latin typeface="Inter"/>
              <a:ea typeface="Inter"/>
              <a:cs typeface="Inter"/>
              <a:sym typeface="Inter"/>
            </a:endParaRPr>
          </a:p>
          <a:p>
            <a:pPr indent="0" lvl="0" marL="0" rtl="0" algn="l">
              <a:spcBef>
                <a:spcPts val="0"/>
              </a:spcBef>
              <a:spcAft>
                <a:spcPts val="0"/>
              </a:spcAft>
              <a:buNone/>
            </a:pPr>
            <a:r>
              <a:t/>
            </a:r>
            <a:endParaRPr sz="800">
              <a:latin typeface="Inter"/>
              <a:ea typeface="Inter"/>
              <a:cs typeface="Inter"/>
              <a:sym typeface="Inter"/>
            </a:endParaRPr>
          </a:p>
          <a:p>
            <a:pPr indent="0" lvl="0" marL="0" rtl="0" algn="l">
              <a:spcBef>
                <a:spcPts val="0"/>
              </a:spcBef>
              <a:spcAft>
                <a:spcPts val="0"/>
              </a:spcAft>
              <a:buNone/>
            </a:pPr>
            <a:r>
              <a:rPr lang="en" sz="800">
                <a:latin typeface="Inter"/>
                <a:ea typeface="Inter"/>
                <a:cs typeface="Inter"/>
                <a:sym typeface="Inter"/>
              </a:rPr>
              <a:t>1177 Avenue of the Americas, 5th Floor  </a:t>
            </a:r>
            <a:r>
              <a:rPr lang="en" sz="800">
                <a:solidFill>
                  <a:srgbClr val="FFFFFF"/>
                </a:solidFill>
                <a:latin typeface="Inter"/>
                <a:ea typeface="Inter"/>
                <a:cs typeface="Inter"/>
                <a:sym typeface="Inter"/>
              </a:rPr>
              <a:t>• </a:t>
            </a:r>
            <a:r>
              <a:rPr lang="en" sz="800">
                <a:latin typeface="Inter"/>
                <a:ea typeface="Inter"/>
                <a:cs typeface="Inter"/>
                <a:sym typeface="Inter"/>
              </a:rPr>
              <a:t> New York, NY </a:t>
            </a:r>
            <a:r>
              <a:rPr lang="en" sz="800">
                <a:latin typeface="Inter"/>
                <a:ea typeface="Inter"/>
                <a:cs typeface="Inter"/>
                <a:sym typeface="Inter"/>
              </a:rPr>
              <a:t>10036</a:t>
            </a:r>
            <a:endParaRPr sz="800">
              <a:latin typeface="Inter"/>
              <a:ea typeface="Inter"/>
              <a:cs typeface="Inter"/>
              <a:sym typeface="Inter"/>
            </a:endParaRPr>
          </a:p>
          <a:p>
            <a:pPr indent="0" lvl="0" marL="0" rtl="0" algn="l">
              <a:spcBef>
                <a:spcPts val="0"/>
              </a:spcBef>
              <a:spcAft>
                <a:spcPts val="0"/>
              </a:spcAft>
              <a:buNone/>
            </a:pPr>
            <a:r>
              <a:rPr lang="en" sz="800">
                <a:latin typeface="Inter"/>
                <a:ea typeface="Inter"/>
                <a:cs typeface="Inter"/>
                <a:sym typeface="Inter"/>
              </a:rPr>
              <a:t>10036 1390 Market Street, Suite 200  </a:t>
            </a:r>
            <a:r>
              <a:rPr lang="en" sz="800">
                <a:solidFill>
                  <a:srgbClr val="FFFFFF"/>
                </a:solidFill>
                <a:latin typeface="Inter"/>
                <a:ea typeface="Inter"/>
                <a:cs typeface="Inter"/>
                <a:sym typeface="Inter"/>
              </a:rPr>
              <a:t>•</a:t>
            </a:r>
            <a:r>
              <a:rPr lang="en" sz="800">
                <a:latin typeface="Inter"/>
                <a:ea typeface="Inter"/>
                <a:cs typeface="Inter"/>
                <a:sym typeface="Inter"/>
              </a:rPr>
              <a:t>  San Francisco, CA 94102 </a:t>
            </a:r>
            <a:endParaRPr sz="800">
              <a:latin typeface="Inter"/>
              <a:ea typeface="Inter"/>
              <a:cs typeface="Inter"/>
              <a:sym typeface="Inter"/>
            </a:endParaRPr>
          </a:p>
          <a:p>
            <a:pPr indent="0" lvl="0" marL="0" rtl="0" algn="l">
              <a:spcBef>
                <a:spcPts val="0"/>
              </a:spcBef>
              <a:spcAft>
                <a:spcPts val="0"/>
              </a:spcAft>
              <a:buNone/>
            </a:pPr>
            <a:r>
              <a:rPr lang="en" sz="800">
                <a:latin typeface="Inter"/>
                <a:ea typeface="Inter"/>
                <a:cs typeface="Inter"/>
                <a:sym typeface="Inter"/>
              </a:rPr>
              <a:t>North Michigan Avenue, Suite 1400  </a:t>
            </a:r>
            <a:r>
              <a:rPr lang="en" sz="800">
                <a:solidFill>
                  <a:srgbClr val="FFFFFF"/>
                </a:solidFill>
                <a:latin typeface="Inter"/>
                <a:ea typeface="Inter"/>
                <a:cs typeface="Inter"/>
                <a:sym typeface="Inter"/>
              </a:rPr>
              <a:t>•</a:t>
            </a:r>
            <a:r>
              <a:rPr lang="en" sz="800">
                <a:latin typeface="Inter"/>
                <a:ea typeface="Inter"/>
                <a:cs typeface="Inter"/>
                <a:sym typeface="Inter"/>
              </a:rPr>
              <a:t>  Chicago, IL 60611</a:t>
            </a:r>
            <a:endParaRPr sz="800">
              <a:latin typeface="Inter"/>
              <a:ea typeface="Inter"/>
              <a:cs typeface="Inter"/>
              <a:sym typeface="Inter"/>
            </a:endParaRPr>
          </a:p>
          <a:p>
            <a:pPr indent="0" lvl="0" marL="0" rtl="0" algn="l">
              <a:spcBef>
                <a:spcPts val="0"/>
              </a:spcBef>
              <a:spcAft>
                <a:spcPts val="0"/>
              </a:spcAft>
              <a:buNone/>
            </a:pPr>
            <a:r>
              <a:rPr lang="en" sz="800">
                <a:latin typeface="Inter"/>
                <a:ea typeface="Inter"/>
                <a:cs typeface="Inter"/>
                <a:sym typeface="Inter"/>
              </a:rPr>
              <a:t>601 Brickell Key Drive, Suite 700  </a:t>
            </a:r>
            <a:r>
              <a:rPr lang="en" sz="800">
                <a:solidFill>
                  <a:srgbClr val="FFFFFF"/>
                </a:solidFill>
                <a:latin typeface="Inter"/>
                <a:ea typeface="Inter"/>
                <a:cs typeface="Inter"/>
                <a:sym typeface="Inter"/>
              </a:rPr>
              <a:t>•</a:t>
            </a:r>
            <a:r>
              <a:rPr lang="en" sz="800">
                <a:latin typeface="Inter"/>
                <a:ea typeface="Inter"/>
                <a:cs typeface="Inter"/>
                <a:sym typeface="Inter"/>
              </a:rPr>
              <a:t>  Miami, FL 33131</a:t>
            </a:r>
            <a:endParaRPr sz="550">
              <a:solidFill>
                <a:srgbClr val="FFFFFF"/>
              </a:solidFill>
              <a:latin typeface="Lora"/>
              <a:ea typeface="Lora"/>
              <a:cs typeface="Lora"/>
              <a:sym typeface="Lora"/>
            </a:endParaRPr>
          </a:p>
          <a:p>
            <a:pPr indent="0" lvl="0" marL="0" rtl="0" algn="l">
              <a:spcBef>
                <a:spcPts val="0"/>
              </a:spcBef>
              <a:spcAft>
                <a:spcPts val="0"/>
              </a:spcAft>
              <a:buNone/>
            </a:pPr>
            <a:r>
              <a:t/>
            </a:r>
            <a:endParaRPr sz="800">
              <a:latin typeface="Inter"/>
              <a:ea typeface="Inter"/>
              <a:cs typeface="Inter"/>
              <a:sym typeface="Inter"/>
            </a:endParaRPr>
          </a:p>
        </p:txBody>
      </p:sp>
      <p:pic>
        <p:nvPicPr>
          <p:cNvPr id="603" name="Google Shape;603;p74"/>
          <p:cNvPicPr preferRelativeResize="0"/>
          <p:nvPr/>
        </p:nvPicPr>
        <p:blipFill rotWithShape="1">
          <a:blip r:embed="rId2">
            <a:alphaModFix/>
          </a:blip>
          <a:srcRect b="2144" l="0" r="0" t="2134"/>
          <a:stretch/>
        </p:blipFill>
        <p:spPr>
          <a:xfrm>
            <a:off x="199450" y="3306721"/>
            <a:ext cx="1602324" cy="584150"/>
          </a:xfrm>
          <a:prstGeom prst="rect">
            <a:avLst/>
          </a:prstGeom>
          <a:noFill/>
          <a:ln>
            <a:noFill/>
          </a:ln>
        </p:spPr>
      </p:pic>
      <p:sp>
        <p:nvSpPr>
          <p:cNvPr id="604" name="Google Shape;604;p74"/>
          <p:cNvSpPr txBox="1"/>
          <p:nvPr>
            <p:ph idx="12" type="sldNum"/>
          </p:nvPr>
        </p:nvSpPr>
        <p:spPr>
          <a:xfrm>
            <a:off x="8556784" y="4749851"/>
            <a:ext cx="548700" cy="393600"/>
          </a:xfrm>
          <a:prstGeom prst="rect">
            <a:avLst/>
          </a:prstGeom>
        </p:spPr>
        <p:txBody>
          <a:bodyPr anchorCtr="0" anchor="t" bIns="91425" lIns="91425" spcFirstLastPara="1" rIns="91425" wrap="square" tIns="91425">
            <a:normAutofit/>
          </a:bodyPr>
          <a:lstStyle>
            <a:lvl1pPr lvl="0">
              <a:buNone/>
              <a:defRPr sz="1300"/>
            </a:lvl1pPr>
            <a:lvl2pPr lvl="1">
              <a:buNone/>
              <a:defRPr sz="1300"/>
            </a:lvl2pPr>
            <a:lvl3pPr lvl="2">
              <a:buNone/>
              <a:defRPr sz="1300"/>
            </a:lvl3pPr>
            <a:lvl4pPr lvl="3">
              <a:buNone/>
              <a:defRPr sz="1300"/>
            </a:lvl4pPr>
            <a:lvl5pPr lvl="4">
              <a:buNone/>
              <a:defRPr sz="1300"/>
            </a:lvl5pPr>
            <a:lvl6pPr lvl="5">
              <a:buNone/>
              <a:defRPr sz="1300"/>
            </a:lvl6pPr>
            <a:lvl7pPr lvl="6">
              <a:buNone/>
              <a:defRPr sz="1300"/>
            </a:lvl7pPr>
            <a:lvl8pPr lvl="7">
              <a:buNone/>
              <a:defRPr sz="1300"/>
            </a:lvl8pPr>
            <a:lvl9pPr lvl="8">
              <a:buNone/>
              <a:defRPr sz="1300"/>
            </a:lvl9pPr>
          </a:lstStyle>
          <a:p>
            <a:pPr indent="0" lvl="0" marL="0" rtl="0" algn="r">
              <a:spcBef>
                <a:spcPts val="0"/>
              </a:spcBef>
              <a:spcAft>
                <a:spcPts val="0"/>
              </a:spcAft>
              <a:buNone/>
            </a:pPr>
            <a:fld id="{00000000-1234-1234-1234-123412341234}" type="slidenum">
              <a:rPr lang="en"/>
              <a:t>‹#›</a:t>
            </a:fld>
            <a:endParaRPr/>
          </a:p>
        </p:txBody>
      </p:sp>
      <p:sp>
        <p:nvSpPr>
          <p:cNvPr id="605" name="Google Shape;605;p74"/>
          <p:cNvSpPr txBox="1"/>
          <p:nvPr>
            <p:ph type="title"/>
          </p:nvPr>
        </p:nvSpPr>
        <p:spPr>
          <a:xfrm>
            <a:off x="440000" y="1118500"/>
            <a:ext cx="7743600" cy="2007300"/>
          </a:xfrm>
          <a:prstGeom prst="rect">
            <a:avLst/>
          </a:prstGeom>
        </p:spPr>
        <p:txBody>
          <a:bodyPr anchorCtr="0" anchor="t" bIns="0" lIns="0" spcFirstLastPara="1" rIns="0" wrap="square" tIns="0">
            <a:noAutofit/>
          </a:bodyPr>
          <a:lstStyle>
            <a:lvl1pPr lvl="0" rtl="0">
              <a:spcBef>
                <a:spcPts val="0"/>
              </a:spcBef>
              <a:spcAft>
                <a:spcPts val="0"/>
              </a:spcAft>
              <a:buSzPts val="6600"/>
              <a:buNone/>
              <a:defRPr sz="6600"/>
            </a:lvl1pPr>
            <a:lvl2pPr lvl="1" rtl="0">
              <a:spcBef>
                <a:spcPts val="0"/>
              </a:spcBef>
              <a:spcAft>
                <a:spcPts val="0"/>
              </a:spcAft>
              <a:buSzPts val="6600"/>
              <a:buNone/>
              <a:defRPr sz="6600"/>
            </a:lvl2pPr>
            <a:lvl3pPr lvl="2" rtl="0">
              <a:spcBef>
                <a:spcPts val="0"/>
              </a:spcBef>
              <a:spcAft>
                <a:spcPts val="0"/>
              </a:spcAft>
              <a:buSzPts val="6600"/>
              <a:buNone/>
              <a:defRPr sz="6600"/>
            </a:lvl3pPr>
            <a:lvl4pPr lvl="3" rtl="0">
              <a:spcBef>
                <a:spcPts val="0"/>
              </a:spcBef>
              <a:spcAft>
                <a:spcPts val="0"/>
              </a:spcAft>
              <a:buSzPts val="6600"/>
              <a:buNone/>
              <a:defRPr sz="6600"/>
            </a:lvl4pPr>
            <a:lvl5pPr lvl="4" rtl="0">
              <a:spcBef>
                <a:spcPts val="0"/>
              </a:spcBef>
              <a:spcAft>
                <a:spcPts val="0"/>
              </a:spcAft>
              <a:buSzPts val="6600"/>
              <a:buNone/>
              <a:defRPr sz="6600"/>
            </a:lvl5pPr>
            <a:lvl6pPr lvl="5" rtl="0">
              <a:spcBef>
                <a:spcPts val="0"/>
              </a:spcBef>
              <a:spcAft>
                <a:spcPts val="0"/>
              </a:spcAft>
              <a:buSzPts val="6600"/>
              <a:buNone/>
              <a:defRPr sz="6600"/>
            </a:lvl6pPr>
            <a:lvl7pPr lvl="6" rtl="0">
              <a:spcBef>
                <a:spcPts val="0"/>
              </a:spcBef>
              <a:spcAft>
                <a:spcPts val="0"/>
              </a:spcAft>
              <a:buSzPts val="6600"/>
              <a:buNone/>
              <a:defRPr sz="6600"/>
            </a:lvl7pPr>
            <a:lvl8pPr lvl="7" rtl="0">
              <a:spcBef>
                <a:spcPts val="0"/>
              </a:spcBef>
              <a:spcAft>
                <a:spcPts val="0"/>
              </a:spcAft>
              <a:buSzPts val="6600"/>
              <a:buNone/>
              <a:defRPr sz="6600"/>
            </a:lvl8pPr>
            <a:lvl9pPr lvl="8" rtl="0">
              <a:spcBef>
                <a:spcPts val="0"/>
              </a:spcBef>
              <a:spcAft>
                <a:spcPts val="0"/>
              </a:spcAft>
              <a:buSzPts val="6600"/>
              <a:buNone/>
              <a:defRPr sz="6600"/>
            </a:lvl9pPr>
          </a:lstStyle>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_closing slide - yellow">
  <p:cSld name="CUSTOM_1_1_1_1_1">
    <p:bg>
      <p:bgPr>
        <a:solidFill>
          <a:schemeClr val="accent5"/>
        </a:solidFill>
      </p:bgPr>
    </p:bg>
    <p:spTree>
      <p:nvGrpSpPr>
        <p:cNvPr id="606" name="Shape 606"/>
        <p:cNvGrpSpPr/>
        <p:nvPr/>
      </p:nvGrpSpPr>
      <p:grpSpPr>
        <a:xfrm>
          <a:off x="0" y="0"/>
          <a:ext cx="0" cy="0"/>
          <a:chOff x="0" y="0"/>
          <a:chExt cx="0" cy="0"/>
        </a:xfrm>
      </p:grpSpPr>
      <p:pic>
        <p:nvPicPr>
          <p:cNvPr id="607" name="Google Shape;607;p75"/>
          <p:cNvPicPr preferRelativeResize="0"/>
          <p:nvPr/>
        </p:nvPicPr>
        <p:blipFill>
          <a:blip r:embed="rId2">
            <a:alphaModFix/>
          </a:blip>
          <a:stretch>
            <a:fillRect/>
          </a:stretch>
        </p:blipFill>
        <p:spPr>
          <a:xfrm>
            <a:off x="199464" y="3293675"/>
            <a:ext cx="1602299" cy="610251"/>
          </a:xfrm>
          <a:prstGeom prst="rect">
            <a:avLst/>
          </a:prstGeom>
          <a:noFill/>
          <a:ln>
            <a:noFill/>
          </a:ln>
        </p:spPr>
      </p:pic>
      <p:sp>
        <p:nvSpPr>
          <p:cNvPr id="608" name="Google Shape;608;p75"/>
          <p:cNvSpPr/>
          <p:nvPr/>
        </p:nvSpPr>
        <p:spPr>
          <a:xfrm>
            <a:off x="0" y="4688575"/>
            <a:ext cx="2037900" cy="4548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Inter"/>
              <a:ea typeface="Inter"/>
              <a:cs typeface="Inter"/>
              <a:sym typeface="Inter"/>
            </a:endParaRPr>
          </a:p>
        </p:txBody>
      </p:sp>
      <p:sp>
        <p:nvSpPr>
          <p:cNvPr id="609" name="Google Shape;609;p75"/>
          <p:cNvSpPr txBox="1"/>
          <p:nvPr/>
        </p:nvSpPr>
        <p:spPr>
          <a:xfrm>
            <a:off x="440000" y="3890875"/>
            <a:ext cx="3445200" cy="9519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en" sz="800">
                <a:solidFill>
                  <a:schemeClr val="dk1"/>
                </a:solidFill>
                <a:latin typeface="Inter SemiBold"/>
                <a:ea typeface="Inter SemiBold"/>
                <a:cs typeface="Inter SemiBold"/>
                <a:sym typeface="Inter SemiBold"/>
              </a:rPr>
              <a:t>COOP CAREERS INC.</a:t>
            </a:r>
            <a:endParaRPr sz="800">
              <a:solidFill>
                <a:schemeClr val="dk1"/>
              </a:solidFill>
              <a:latin typeface="Inter SemiBold"/>
              <a:ea typeface="Inter SemiBold"/>
              <a:cs typeface="Inter SemiBold"/>
              <a:sym typeface="Inter SemiBold"/>
            </a:endParaRPr>
          </a:p>
          <a:p>
            <a:pPr indent="0" lvl="0" marL="0" rtl="0" algn="l">
              <a:spcBef>
                <a:spcPts val="0"/>
              </a:spcBef>
              <a:spcAft>
                <a:spcPts val="0"/>
              </a:spcAft>
              <a:buNone/>
            </a:pPr>
            <a:r>
              <a:rPr lang="en" sz="800">
                <a:solidFill>
                  <a:schemeClr val="dk1"/>
                </a:solidFill>
                <a:latin typeface="Inter"/>
                <a:ea typeface="Inter"/>
                <a:cs typeface="Inter"/>
                <a:sym typeface="Inter"/>
              </a:rPr>
              <a:t>coopcareers.org</a:t>
            </a:r>
            <a:endParaRPr sz="800">
              <a:solidFill>
                <a:schemeClr val="dk1"/>
              </a:solidFill>
              <a:latin typeface="Inter"/>
              <a:ea typeface="Inter"/>
              <a:cs typeface="Inter"/>
              <a:sym typeface="Inter"/>
            </a:endParaRPr>
          </a:p>
          <a:p>
            <a:pPr indent="0" lvl="0" marL="0" rtl="0" algn="l">
              <a:spcBef>
                <a:spcPts val="0"/>
              </a:spcBef>
              <a:spcAft>
                <a:spcPts val="0"/>
              </a:spcAft>
              <a:buNone/>
            </a:pPr>
            <a:r>
              <a:t/>
            </a:r>
            <a:endParaRPr sz="800">
              <a:solidFill>
                <a:schemeClr val="dk1"/>
              </a:solidFill>
              <a:latin typeface="Inter"/>
              <a:ea typeface="Inter"/>
              <a:cs typeface="Inter"/>
              <a:sym typeface="Inter"/>
            </a:endParaRPr>
          </a:p>
          <a:p>
            <a:pPr indent="0" lvl="0" marL="0" rtl="0" algn="l">
              <a:spcBef>
                <a:spcPts val="0"/>
              </a:spcBef>
              <a:spcAft>
                <a:spcPts val="0"/>
              </a:spcAft>
              <a:buNone/>
            </a:pPr>
            <a:r>
              <a:rPr lang="en" sz="800">
                <a:solidFill>
                  <a:schemeClr val="dk1"/>
                </a:solidFill>
                <a:latin typeface="Inter"/>
                <a:ea typeface="Inter"/>
                <a:cs typeface="Inter"/>
                <a:sym typeface="Inter"/>
              </a:rPr>
              <a:t>1177 Avenue of the Americas, 5th Floor  </a:t>
            </a:r>
            <a:r>
              <a:rPr lang="en" sz="800">
                <a:solidFill>
                  <a:schemeClr val="lt1"/>
                </a:solidFill>
                <a:latin typeface="Inter"/>
                <a:ea typeface="Inter"/>
                <a:cs typeface="Inter"/>
                <a:sym typeface="Inter"/>
              </a:rPr>
              <a:t>•</a:t>
            </a:r>
            <a:r>
              <a:rPr lang="en" sz="800">
                <a:solidFill>
                  <a:schemeClr val="dk1"/>
                </a:solidFill>
                <a:latin typeface="Inter"/>
                <a:ea typeface="Inter"/>
                <a:cs typeface="Inter"/>
                <a:sym typeface="Inter"/>
              </a:rPr>
              <a:t>  New York, NY </a:t>
            </a:r>
            <a:r>
              <a:rPr lang="en" sz="800">
                <a:solidFill>
                  <a:schemeClr val="dk1"/>
                </a:solidFill>
                <a:latin typeface="Inter"/>
                <a:ea typeface="Inter"/>
                <a:cs typeface="Inter"/>
                <a:sym typeface="Inter"/>
              </a:rPr>
              <a:t>10036</a:t>
            </a:r>
            <a:endParaRPr sz="800">
              <a:solidFill>
                <a:schemeClr val="dk1"/>
              </a:solidFill>
              <a:latin typeface="Inter"/>
              <a:ea typeface="Inter"/>
              <a:cs typeface="Inter"/>
              <a:sym typeface="Inter"/>
            </a:endParaRPr>
          </a:p>
          <a:p>
            <a:pPr indent="0" lvl="0" marL="0" rtl="0" algn="l">
              <a:spcBef>
                <a:spcPts val="0"/>
              </a:spcBef>
              <a:spcAft>
                <a:spcPts val="0"/>
              </a:spcAft>
              <a:buNone/>
            </a:pPr>
            <a:r>
              <a:rPr lang="en" sz="800">
                <a:solidFill>
                  <a:schemeClr val="dk1"/>
                </a:solidFill>
                <a:latin typeface="Inter"/>
                <a:ea typeface="Inter"/>
                <a:cs typeface="Inter"/>
                <a:sym typeface="Inter"/>
              </a:rPr>
              <a:t>10036 1390 Market Street, Suite 200  </a:t>
            </a:r>
            <a:r>
              <a:rPr lang="en" sz="800">
                <a:solidFill>
                  <a:schemeClr val="lt1"/>
                </a:solidFill>
                <a:latin typeface="Inter"/>
                <a:ea typeface="Inter"/>
                <a:cs typeface="Inter"/>
                <a:sym typeface="Inter"/>
              </a:rPr>
              <a:t>•</a:t>
            </a:r>
            <a:r>
              <a:rPr lang="en" sz="800">
                <a:solidFill>
                  <a:schemeClr val="dk1"/>
                </a:solidFill>
                <a:latin typeface="Inter"/>
                <a:ea typeface="Inter"/>
                <a:cs typeface="Inter"/>
                <a:sym typeface="Inter"/>
              </a:rPr>
              <a:t>  San Francisco, CA 94102</a:t>
            </a:r>
            <a:r>
              <a:rPr lang="en" sz="800">
                <a:solidFill>
                  <a:schemeClr val="dk1"/>
                </a:solidFill>
                <a:latin typeface="Inter"/>
                <a:ea typeface="Inter"/>
                <a:cs typeface="Inter"/>
                <a:sym typeface="Inter"/>
              </a:rPr>
              <a:t> </a:t>
            </a:r>
            <a:endParaRPr sz="800">
              <a:solidFill>
                <a:schemeClr val="dk1"/>
              </a:solidFill>
              <a:latin typeface="Inter"/>
              <a:ea typeface="Inter"/>
              <a:cs typeface="Inter"/>
              <a:sym typeface="Inter"/>
            </a:endParaRPr>
          </a:p>
          <a:p>
            <a:pPr indent="0" lvl="0" marL="0" rtl="0" algn="l">
              <a:spcBef>
                <a:spcPts val="0"/>
              </a:spcBef>
              <a:spcAft>
                <a:spcPts val="0"/>
              </a:spcAft>
              <a:buNone/>
            </a:pPr>
            <a:r>
              <a:rPr lang="en" sz="800">
                <a:solidFill>
                  <a:schemeClr val="dk1"/>
                </a:solidFill>
                <a:latin typeface="Inter"/>
                <a:ea typeface="Inter"/>
                <a:cs typeface="Inter"/>
                <a:sym typeface="Inter"/>
              </a:rPr>
              <a:t>North Michigan Avenue, Suite 1400  </a:t>
            </a:r>
            <a:r>
              <a:rPr lang="en" sz="800">
                <a:solidFill>
                  <a:schemeClr val="lt1"/>
                </a:solidFill>
                <a:latin typeface="Inter"/>
                <a:ea typeface="Inter"/>
                <a:cs typeface="Inter"/>
                <a:sym typeface="Inter"/>
              </a:rPr>
              <a:t>•</a:t>
            </a:r>
            <a:r>
              <a:rPr lang="en" sz="800">
                <a:solidFill>
                  <a:schemeClr val="dk1"/>
                </a:solidFill>
                <a:latin typeface="Inter"/>
                <a:ea typeface="Inter"/>
                <a:cs typeface="Inter"/>
                <a:sym typeface="Inter"/>
              </a:rPr>
              <a:t>  Chicago, IL 60611</a:t>
            </a:r>
            <a:endParaRPr sz="800">
              <a:solidFill>
                <a:schemeClr val="dk1"/>
              </a:solidFill>
              <a:latin typeface="Inter"/>
              <a:ea typeface="Inter"/>
              <a:cs typeface="Inter"/>
              <a:sym typeface="Inter"/>
            </a:endParaRPr>
          </a:p>
          <a:p>
            <a:pPr indent="0" lvl="0" marL="0" rtl="0" algn="l">
              <a:spcBef>
                <a:spcPts val="0"/>
              </a:spcBef>
              <a:spcAft>
                <a:spcPts val="0"/>
              </a:spcAft>
              <a:buNone/>
            </a:pPr>
            <a:r>
              <a:rPr lang="en" sz="800">
                <a:solidFill>
                  <a:schemeClr val="dk1"/>
                </a:solidFill>
                <a:latin typeface="Inter"/>
                <a:ea typeface="Inter"/>
                <a:cs typeface="Inter"/>
                <a:sym typeface="Inter"/>
              </a:rPr>
              <a:t>601 Brickell Key Drive, Suite 700  </a:t>
            </a:r>
            <a:r>
              <a:rPr lang="en" sz="800">
                <a:solidFill>
                  <a:schemeClr val="lt1"/>
                </a:solidFill>
                <a:latin typeface="Inter"/>
                <a:ea typeface="Inter"/>
                <a:cs typeface="Inter"/>
                <a:sym typeface="Inter"/>
              </a:rPr>
              <a:t>•</a:t>
            </a:r>
            <a:r>
              <a:rPr lang="en" sz="800">
                <a:solidFill>
                  <a:schemeClr val="dk1"/>
                </a:solidFill>
                <a:latin typeface="Inter"/>
                <a:ea typeface="Inter"/>
                <a:cs typeface="Inter"/>
                <a:sym typeface="Inter"/>
              </a:rPr>
              <a:t>  Miami, FL 33131</a:t>
            </a:r>
            <a:endParaRPr sz="550">
              <a:solidFill>
                <a:schemeClr val="dk1"/>
              </a:solidFill>
              <a:latin typeface="Lora"/>
              <a:ea typeface="Lora"/>
              <a:cs typeface="Lora"/>
              <a:sym typeface="Lora"/>
            </a:endParaRPr>
          </a:p>
          <a:p>
            <a:pPr indent="0" lvl="0" marL="0" rtl="0" algn="l">
              <a:spcBef>
                <a:spcPts val="0"/>
              </a:spcBef>
              <a:spcAft>
                <a:spcPts val="0"/>
              </a:spcAft>
              <a:buNone/>
            </a:pPr>
            <a:r>
              <a:t/>
            </a:r>
            <a:endParaRPr sz="800">
              <a:solidFill>
                <a:schemeClr val="dk1"/>
              </a:solidFill>
              <a:latin typeface="Inter"/>
              <a:ea typeface="Inter"/>
              <a:cs typeface="Inter"/>
              <a:sym typeface="Inter"/>
            </a:endParaRPr>
          </a:p>
        </p:txBody>
      </p:sp>
      <p:sp>
        <p:nvSpPr>
          <p:cNvPr id="610" name="Google Shape;610;p75"/>
          <p:cNvSpPr txBox="1"/>
          <p:nvPr>
            <p:ph idx="12" type="sldNum"/>
          </p:nvPr>
        </p:nvSpPr>
        <p:spPr>
          <a:xfrm>
            <a:off x="8556784" y="4749851"/>
            <a:ext cx="548700" cy="393600"/>
          </a:xfrm>
          <a:prstGeom prst="rect">
            <a:avLst/>
          </a:prstGeom>
        </p:spPr>
        <p:txBody>
          <a:bodyPr anchorCtr="0" anchor="t" bIns="91425" lIns="91425" spcFirstLastPara="1" rIns="91425" wrap="square" tIns="91425">
            <a:normAutofit/>
          </a:bodyPr>
          <a:lstStyle>
            <a:lvl1pPr lvl="0">
              <a:buNone/>
              <a:defRPr sz="1300"/>
            </a:lvl1pPr>
            <a:lvl2pPr lvl="1">
              <a:buNone/>
              <a:defRPr sz="1300"/>
            </a:lvl2pPr>
            <a:lvl3pPr lvl="2">
              <a:buNone/>
              <a:defRPr sz="1300"/>
            </a:lvl3pPr>
            <a:lvl4pPr lvl="3">
              <a:buNone/>
              <a:defRPr sz="1300"/>
            </a:lvl4pPr>
            <a:lvl5pPr lvl="4">
              <a:buNone/>
              <a:defRPr sz="1300"/>
            </a:lvl5pPr>
            <a:lvl6pPr lvl="5">
              <a:buNone/>
              <a:defRPr sz="1300"/>
            </a:lvl6pPr>
            <a:lvl7pPr lvl="6">
              <a:buNone/>
              <a:defRPr sz="1300"/>
            </a:lvl7pPr>
            <a:lvl8pPr lvl="7">
              <a:buNone/>
              <a:defRPr sz="1300"/>
            </a:lvl8pPr>
            <a:lvl9pPr lvl="8">
              <a:buNone/>
              <a:defRPr sz="1300"/>
            </a:lvl9pPr>
          </a:lstStyle>
          <a:p>
            <a:pPr indent="0" lvl="0" marL="0" rtl="0" algn="r">
              <a:spcBef>
                <a:spcPts val="0"/>
              </a:spcBef>
              <a:spcAft>
                <a:spcPts val="0"/>
              </a:spcAft>
              <a:buNone/>
            </a:pPr>
            <a:fld id="{00000000-1234-1234-1234-123412341234}" type="slidenum">
              <a:rPr lang="en"/>
              <a:t>‹#›</a:t>
            </a:fld>
            <a:endParaRPr/>
          </a:p>
        </p:txBody>
      </p:sp>
      <p:sp>
        <p:nvSpPr>
          <p:cNvPr id="611" name="Google Shape;611;p75"/>
          <p:cNvSpPr txBox="1"/>
          <p:nvPr>
            <p:ph type="title"/>
          </p:nvPr>
        </p:nvSpPr>
        <p:spPr>
          <a:xfrm>
            <a:off x="440000" y="1118500"/>
            <a:ext cx="7743600" cy="2007300"/>
          </a:xfrm>
          <a:prstGeom prst="rect">
            <a:avLst/>
          </a:prstGeom>
        </p:spPr>
        <p:txBody>
          <a:bodyPr anchorCtr="0" anchor="t" bIns="0" lIns="0" spcFirstLastPara="1" rIns="0" wrap="square" tIns="0">
            <a:noAutofit/>
          </a:bodyPr>
          <a:lstStyle>
            <a:lvl1pPr lvl="0" rtl="0">
              <a:spcBef>
                <a:spcPts val="0"/>
              </a:spcBef>
              <a:spcAft>
                <a:spcPts val="0"/>
              </a:spcAft>
              <a:buSzPts val="6600"/>
              <a:buNone/>
              <a:defRPr sz="6600"/>
            </a:lvl1pPr>
            <a:lvl2pPr lvl="1" rtl="0">
              <a:spcBef>
                <a:spcPts val="0"/>
              </a:spcBef>
              <a:spcAft>
                <a:spcPts val="0"/>
              </a:spcAft>
              <a:buSzPts val="6600"/>
              <a:buNone/>
              <a:defRPr sz="6600"/>
            </a:lvl2pPr>
            <a:lvl3pPr lvl="2" rtl="0">
              <a:spcBef>
                <a:spcPts val="0"/>
              </a:spcBef>
              <a:spcAft>
                <a:spcPts val="0"/>
              </a:spcAft>
              <a:buSzPts val="6600"/>
              <a:buNone/>
              <a:defRPr sz="6600"/>
            </a:lvl3pPr>
            <a:lvl4pPr lvl="3" rtl="0">
              <a:spcBef>
                <a:spcPts val="0"/>
              </a:spcBef>
              <a:spcAft>
                <a:spcPts val="0"/>
              </a:spcAft>
              <a:buSzPts val="6600"/>
              <a:buNone/>
              <a:defRPr sz="6600"/>
            </a:lvl4pPr>
            <a:lvl5pPr lvl="4" rtl="0">
              <a:spcBef>
                <a:spcPts val="0"/>
              </a:spcBef>
              <a:spcAft>
                <a:spcPts val="0"/>
              </a:spcAft>
              <a:buSzPts val="6600"/>
              <a:buNone/>
              <a:defRPr sz="6600"/>
            </a:lvl5pPr>
            <a:lvl6pPr lvl="5" rtl="0">
              <a:spcBef>
                <a:spcPts val="0"/>
              </a:spcBef>
              <a:spcAft>
                <a:spcPts val="0"/>
              </a:spcAft>
              <a:buSzPts val="6600"/>
              <a:buNone/>
              <a:defRPr sz="6600"/>
            </a:lvl6pPr>
            <a:lvl7pPr lvl="6" rtl="0">
              <a:spcBef>
                <a:spcPts val="0"/>
              </a:spcBef>
              <a:spcAft>
                <a:spcPts val="0"/>
              </a:spcAft>
              <a:buSzPts val="6600"/>
              <a:buNone/>
              <a:defRPr sz="6600"/>
            </a:lvl7pPr>
            <a:lvl8pPr lvl="7" rtl="0">
              <a:spcBef>
                <a:spcPts val="0"/>
              </a:spcBef>
              <a:spcAft>
                <a:spcPts val="0"/>
              </a:spcAft>
              <a:buSzPts val="6600"/>
              <a:buNone/>
              <a:defRPr sz="6600"/>
            </a:lvl8pPr>
            <a:lvl9pPr lvl="8" rtl="0">
              <a:spcBef>
                <a:spcPts val="0"/>
              </a:spcBef>
              <a:spcAft>
                <a:spcPts val="0"/>
              </a:spcAft>
              <a:buSzPts val="6600"/>
              <a:buNone/>
              <a:defRPr sz="6600"/>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_Agenda - blue">
  <p:cSld name="TITLE_ONLY_1_1_4_1_2_2">
    <p:bg>
      <p:bgPr>
        <a:solidFill>
          <a:schemeClr val="lt1"/>
        </a:solidFill>
      </p:bgPr>
    </p:bg>
    <p:spTree>
      <p:nvGrpSpPr>
        <p:cNvPr id="58" name="Shape 58"/>
        <p:cNvGrpSpPr/>
        <p:nvPr/>
      </p:nvGrpSpPr>
      <p:grpSpPr>
        <a:xfrm>
          <a:off x="0" y="0"/>
          <a:ext cx="0" cy="0"/>
          <a:chOff x="0" y="0"/>
          <a:chExt cx="0" cy="0"/>
        </a:xfrm>
      </p:grpSpPr>
      <p:sp>
        <p:nvSpPr>
          <p:cNvPr id="59" name="Google Shape;59;p9"/>
          <p:cNvSpPr txBox="1"/>
          <p:nvPr>
            <p:ph idx="12" type="sldNum"/>
          </p:nvPr>
        </p:nvSpPr>
        <p:spPr>
          <a:xfrm>
            <a:off x="8320058" y="47394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60" name="Google Shape;60;p9"/>
          <p:cNvSpPr/>
          <p:nvPr/>
        </p:nvSpPr>
        <p:spPr>
          <a:xfrm rot="10800000">
            <a:off x="-4525" y="-25"/>
            <a:ext cx="3071100" cy="51519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126656"/>
              </a:solidFill>
              <a:latin typeface="Inter"/>
              <a:ea typeface="Inter"/>
              <a:cs typeface="Inter"/>
              <a:sym typeface="Inter"/>
            </a:endParaRPr>
          </a:p>
        </p:txBody>
      </p:sp>
      <p:sp>
        <p:nvSpPr>
          <p:cNvPr id="61" name="Google Shape;61;p9"/>
          <p:cNvSpPr txBox="1"/>
          <p:nvPr>
            <p:ph idx="2" type="sldNum"/>
          </p:nvPr>
        </p:nvSpPr>
        <p:spPr>
          <a:xfrm>
            <a:off x="8320058" y="47394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62" name="Google Shape;62;p9"/>
          <p:cNvSpPr txBox="1"/>
          <p:nvPr>
            <p:ph idx="1" type="body"/>
          </p:nvPr>
        </p:nvSpPr>
        <p:spPr>
          <a:xfrm>
            <a:off x="3534925" y="1000075"/>
            <a:ext cx="5105100" cy="2973000"/>
          </a:xfrm>
          <a:prstGeom prst="rect">
            <a:avLst/>
          </a:prstGeom>
        </p:spPr>
        <p:txBody>
          <a:bodyPr anchorCtr="0" anchor="ctr" bIns="0" lIns="0" spcFirstLastPara="1" rIns="0" wrap="square" tIns="0">
            <a:noAutofit/>
          </a:bodyPr>
          <a:lstStyle>
            <a:lvl1pPr indent="-330200" lvl="0" marL="457200" rtl="0">
              <a:lnSpc>
                <a:spcPct val="150000"/>
              </a:lnSpc>
              <a:spcBef>
                <a:spcPts val="0"/>
              </a:spcBef>
              <a:spcAft>
                <a:spcPts val="0"/>
              </a:spcAft>
              <a:buClr>
                <a:schemeClr val="dk1"/>
              </a:buClr>
              <a:buSzPts val="1600"/>
              <a:buChar char="●"/>
              <a:defRPr sz="1600">
                <a:solidFill>
                  <a:schemeClr val="dk1"/>
                </a:solidFill>
              </a:defRPr>
            </a:lvl1pPr>
            <a:lvl2pPr indent="-330200" lvl="1" marL="914400" rtl="0">
              <a:lnSpc>
                <a:spcPct val="150000"/>
              </a:lnSpc>
              <a:spcBef>
                <a:spcPts val="1000"/>
              </a:spcBef>
              <a:spcAft>
                <a:spcPts val="0"/>
              </a:spcAft>
              <a:buClr>
                <a:schemeClr val="dk1"/>
              </a:buClr>
              <a:buSzPts val="1600"/>
              <a:buChar char="●"/>
              <a:defRPr>
                <a:solidFill>
                  <a:schemeClr val="dk1"/>
                </a:solidFill>
              </a:defRPr>
            </a:lvl2pPr>
            <a:lvl3pPr indent="-330200" lvl="2" marL="1371600" rtl="0">
              <a:lnSpc>
                <a:spcPct val="150000"/>
              </a:lnSpc>
              <a:spcBef>
                <a:spcPts val="1000"/>
              </a:spcBef>
              <a:spcAft>
                <a:spcPts val="0"/>
              </a:spcAft>
              <a:buClr>
                <a:schemeClr val="dk1"/>
              </a:buClr>
              <a:buSzPts val="1600"/>
              <a:buChar char="●"/>
              <a:defRPr>
                <a:solidFill>
                  <a:schemeClr val="dk1"/>
                </a:solidFill>
              </a:defRPr>
            </a:lvl3pPr>
            <a:lvl4pPr indent="-330200" lvl="3" marL="1828800" rtl="0">
              <a:lnSpc>
                <a:spcPct val="150000"/>
              </a:lnSpc>
              <a:spcBef>
                <a:spcPts val="1000"/>
              </a:spcBef>
              <a:spcAft>
                <a:spcPts val="0"/>
              </a:spcAft>
              <a:buClr>
                <a:schemeClr val="dk1"/>
              </a:buClr>
              <a:buSzPts val="1600"/>
              <a:buChar char="●"/>
              <a:defRPr>
                <a:solidFill>
                  <a:schemeClr val="dk1"/>
                </a:solidFill>
              </a:defRPr>
            </a:lvl4pPr>
            <a:lvl5pPr indent="-330200" lvl="4" marL="2286000" rtl="0">
              <a:lnSpc>
                <a:spcPct val="150000"/>
              </a:lnSpc>
              <a:spcBef>
                <a:spcPts val="1000"/>
              </a:spcBef>
              <a:spcAft>
                <a:spcPts val="0"/>
              </a:spcAft>
              <a:buClr>
                <a:schemeClr val="dk1"/>
              </a:buClr>
              <a:buSzPts val="1600"/>
              <a:buChar char="●"/>
              <a:defRPr>
                <a:solidFill>
                  <a:schemeClr val="dk1"/>
                </a:solidFill>
              </a:defRPr>
            </a:lvl5pPr>
            <a:lvl6pPr indent="-330200" lvl="5" marL="2743200" rtl="0">
              <a:lnSpc>
                <a:spcPct val="150000"/>
              </a:lnSpc>
              <a:spcBef>
                <a:spcPts val="1000"/>
              </a:spcBef>
              <a:spcAft>
                <a:spcPts val="0"/>
              </a:spcAft>
              <a:buClr>
                <a:schemeClr val="dk1"/>
              </a:buClr>
              <a:buSzPts val="1600"/>
              <a:buChar char="●"/>
              <a:defRPr>
                <a:solidFill>
                  <a:schemeClr val="dk1"/>
                </a:solidFill>
              </a:defRPr>
            </a:lvl6pPr>
            <a:lvl7pPr indent="-330200" lvl="6" marL="3200400" rtl="0">
              <a:lnSpc>
                <a:spcPct val="150000"/>
              </a:lnSpc>
              <a:spcBef>
                <a:spcPts val="1000"/>
              </a:spcBef>
              <a:spcAft>
                <a:spcPts val="0"/>
              </a:spcAft>
              <a:buClr>
                <a:schemeClr val="dk1"/>
              </a:buClr>
              <a:buSzPts val="1600"/>
              <a:buChar char="●"/>
              <a:defRPr>
                <a:solidFill>
                  <a:schemeClr val="dk1"/>
                </a:solidFill>
              </a:defRPr>
            </a:lvl7pPr>
            <a:lvl8pPr indent="-330200" lvl="7" marL="3657600" rtl="0">
              <a:lnSpc>
                <a:spcPct val="150000"/>
              </a:lnSpc>
              <a:spcBef>
                <a:spcPts val="1000"/>
              </a:spcBef>
              <a:spcAft>
                <a:spcPts val="0"/>
              </a:spcAft>
              <a:buClr>
                <a:schemeClr val="dk1"/>
              </a:buClr>
              <a:buSzPts val="1600"/>
              <a:buChar char="●"/>
              <a:defRPr>
                <a:solidFill>
                  <a:schemeClr val="dk1"/>
                </a:solidFill>
              </a:defRPr>
            </a:lvl8pPr>
            <a:lvl9pPr indent="-330200" lvl="8" marL="4114800" rtl="0">
              <a:lnSpc>
                <a:spcPct val="150000"/>
              </a:lnSpc>
              <a:spcBef>
                <a:spcPts val="1000"/>
              </a:spcBef>
              <a:spcAft>
                <a:spcPts val="1000"/>
              </a:spcAft>
              <a:buClr>
                <a:schemeClr val="dk1"/>
              </a:buClr>
              <a:buSzPts val="1600"/>
              <a:buChar char="●"/>
              <a:defRPr>
                <a:solidFill>
                  <a:schemeClr val="dk1"/>
                </a:solidFill>
              </a:defRPr>
            </a:lvl9pPr>
          </a:lstStyle>
          <a:p/>
        </p:txBody>
      </p:sp>
      <p:pic>
        <p:nvPicPr>
          <p:cNvPr id="63" name="Google Shape;63;p9"/>
          <p:cNvPicPr preferRelativeResize="0"/>
          <p:nvPr/>
        </p:nvPicPr>
        <p:blipFill rotWithShape="1">
          <a:blip r:embed="rId2">
            <a:alphaModFix/>
          </a:blip>
          <a:srcRect b="1428" l="0" r="0" t="1428"/>
          <a:stretch/>
        </p:blipFill>
        <p:spPr>
          <a:xfrm>
            <a:off x="311700" y="4681475"/>
            <a:ext cx="1371602" cy="507491"/>
          </a:xfrm>
          <a:prstGeom prst="rect">
            <a:avLst/>
          </a:prstGeom>
          <a:noFill/>
          <a:ln>
            <a:noFill/>
          </a:ln>
        </p:spPr>
      </p:pic>
      <p:sp>
        <p:nvSpPr>
          <p:cNvPr id="64" name="Google Shape;64;p9"/>
          <p:cNvSpPr txBox="1"/>
          <p:nvPr>
            <p:ph type="title"/>
          </p:nvPr>
        </p:nvSpPr>
        <p:spPr>
          <a:xfrm>
            <a:off x="431725" y="1000075"/>
            <a:ext cx="2322600" cy="1506900"/>
          </a:xfrm>
          <a:prstGeom prst="rect">
            <a:avLst/>
          </a:prstGeom>
        </p:spPr>
        <p:txBody>
          <a:bodyPr anchorCtr="0" anchor="b" bIns="0" lIns="0" spcFirstLastPara="1" rIns="0" wrap="square" tIns="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5" name="Google Shape;65;p9"/>
          <p:cNvSpPr txBox="1"/>
          <p:nvPr>
            <p:ph idx="3" type="subTitle"/>
          </p:nvPr>
        </p:nvSpPr>
        <p:spPr>
          <a:xfrm>
            <a:off x="3534925" y="4870025"/>
            <a:ext cx="4629900" cy="182100"/>
          </a:xfrm>
          <a:prstGeom prst="rect">
            <a:avLst/>
          </a:prstGeom>
        </p:spPr>
        <p:txBody>
          <a:bodyPr anchorCtr="0" anchor="t" bIns="0" lIns="0" spcFirstLastPara="1" rIns="0" wrap="square" tIns="0">
            <a:noAutofit/>
          </a:bodyPr>
          <a:lstStyle>
            <a:lvl1pPr lvl="0" rtl="0">
              <a:spcBef>
                <a:spcPts val="0"/>
              </a:spcBef>
              <a:spcAft>
                <a:spcPts val="0"/>
              </a:spcAft>
              <a:buClr>
                <a:srgbClr val="9E9E9E"/>
              </a:buClr>
              <a:buSzPts val="1000"/>
              <a:buNone/>
              <a:defRPr sz="1000">
                <a:solidFill>
                  <a:srgbClr val="9E9E9E"/>
                </a:solidFill>
              </a:defRPr>
            </a:lvl1pPr>
            <a:lvl2pPr lvl="1" rtl="0">
              <a:spcBef>
                <a:spcPts val="1000"/>
              </a:spcBef>
              <a:spcAft>
                <a:spcPts val="0"/>
              </a:spcAft>
              <a:buSzPts val="1600"/>
              <a:buNone/>
              <a:defRPr/>
            </a:lvl2pPr>
            <a:lvl3pPr lvl="2" rtl="0">
              <a:spcBef>
                <a:spcPts val="1000"/>
              </a:spcBef>
              <a:spcAft>
                <a:spcPts val="0"/>
              </a:spcAft>
              <a:buSzPts val="1600"/>
              <a:buNone/>
              <a:defRPr/>
            </a:lvl3pPr>
            <a:lvl4pPr lvl="3" rtl="0">
              <a:spcBef>
                <a:spcPts val="1000"/>
              </a:spcBef>
              <a:spcAft>
                <a:spcPts val="0"/>
              </a:spcAft>
              <a:buSzPts val="1600"/>
              <a:buNone/>
              <a:defRPr/>
            </a:lvl4pPr>
            <a:lvl5pPr lvl="4" rtl="0">
              <a:spcBef>
                <a:spcPts val="1000"/>
              </a:spcBef>
              <a:spcAft>
                <a:spcPts val="0"/>
              </a:spcAft>
              <a:buSzPts val="1600"/>
              <a:buNone/>
              <a:defRPr/>
            </a:lvl5pPr>
            <a:lvl6pPr lvl="5" rtl="0">
              <a:spcBef>
                <a:spcPts val="1000"/>
              </a:spcBef>
              <a:spcAft>
                <a:spcPts val="0"/>
              </a:spcAft>
              <a:buSzPts val="1600"/>
              <a:buNone/>
              <a:defRPr/>
            </a:lvl6pPr>
            <a:lvl7pPr lvl="6" rtl="0">
              <a:spcBef>
                <a:spcPts val="1000"/>
              </a:spcBef>
              <a:spcAft>
                <a:spcPts val="0"/>
              </a:spcAft>
              <a:buSzPts val="1600"/>
              <a:buNone/>
              <a:defRPr/>
            </a:lvl7pPr>
            <a:lvl8pPr lvl="7" rtl="0">
              <a:spcBef>
                <a:spcPts val="1000"/>
              </a:spcBef>
              <a:spcAft>
                <a:spcPts val="0"/>
              </a:spcAft>
              <a:buSzPts val="1600"/>
              <a:buNone/>
              <a:defRPr/>
            </a:lvl8pPr>
            <a:lvl9pPr lvl="8" rtl="0">
              <a:spcBef>
                <a:spcPts val="1000"/>
              </a:spcBef>
              <a:spcAft>
                <a:spcPts val="1000"/>
              </a:spcAft>
              <a:buSzPts val="16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_Agenda - dark teal">
  <p:cSld name="TITLE_ONLY_1_1_4_1_2_1">
    <p:bg>
      <p:bgPr>
        <a:solidFill>
          <a:schemeClr val="lt1"/>
        </a:solidFill>
      </p:bgPr>
    </p:bg>
    <p:spTree>
      <p:nvGrpSpPr>
        <p:cNvPr id="66" name="Shape 66"/>
        <p:cNvGrpSpPr/>
        <p:nvPr/>
      </p:nvGrpSpPr>
      <p:grpSpPr>
        <a:xfrm>
          <a:off x="0" y="0"/>
          <a:ext cx="0" cy="0"/>
          <a:chOff x="0" y="0"/>
          <a:chExt cx="0" cy="0"/>
        </a:xfrm>
      </p:grpSpPr>
      <p:sp>
        <p:nvSpPr>
          <p:cNvPr id="67" name="Google Shape;67;p10"/>
          <p:cNvSpPr txBox="1"/>
          <p:nvPr>
            <p:ph idx="12" type="sldNum"/>
          </p:nvPr>
        </p:nvSpPr>
        <p:spPr>
          <a:xfrm>
            <a:off x="8320058" y="47394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68" name="Google Shape;68;p10"/>
          <p:cNvSpPr/>
          <p:nvPr/>
        </p:nvSpPr>
        <p:spPr>
          <a:xfrm rot="10800000">
            <a:off x="-4525" y="-25"/>
            <a:ext cx="3071100" cy="51519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126656"/>
              </a:solidFill>
              <a:latin typeface="Inter"/>
              <a:ea typeface="Inter"/>
              <a:cs typeface="Inter"/>
              <a:sym typeface="Inter"/>
            </a:endParaRPr>
          </a:p>
        </p:txBody>
      </p:sp>
      <p:sp>
        <p:nvSpPr>
          <p:cNvPr id="69" name="Google Shape;69;p10"/>
          <p:cNvSpPr txBox="1"/>
          <p:nvPr>
            <p:ph idx="2" type="sldNum"/>
          </p:nvPr>
        </p:nvSpPr>
        <p:spPr>
          <a:xfrm>
            <a:off x="8320058" y="47394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pic>
        <p:nvPicPr>
          <p:cNvPr id="70" name="Google Shape;70;p10"/>
          <p:cNvPicPr preferRelativeResize="0"/>
          <p:nvPr/>
        </p:nvPicPr>
        <p:blipFill rotWithShape="1">
          <a:blip r:embed="rId2">
            <a:alphaModFix/>
          </a:blip>
          <a:srcRect b="1428" l="0" r="0" t="1428"/>
          <a:stretch/>
        </p:blipFill>
        <p:spPr>
          <a:xfrm>
            <a:off x="311700" y="4681475"/>
            <a:ext cx="1371602" cy="507491"/>
          </a:xfrm>
          <a:prstGeom prst="rect">
            <a:avLst/>
          </a:prstGeom>
          <a:noFill/>
          <a:ln>
            <a:noFill/>
          </a:ln>
        </p:spPr>
      </p:pic>
      <p:sp>
        <p:nvSpPr>
          <p:cNvPr id="71" name="Google Shape;71;p10"/>
          <p:cNvSpPr txBox="1"/>
          <p:nvPr>
            <p:ph type="title"/>
          </p:nvPr>
        </p:nvSpPr>
        <p:spPr>
          <a:xfrm>
            <a:off x="431725" y="1000075"/>
            <a:ext cx="2322600" cy="1506900"/>
          </a:xfrm>
          <a:prstGeom prst="rect">
            <a:avLst/>
          </a:prstGeom>
        </p:spPr>
        <p:txBody>
          <a:bodyPr anchorCtr="0" anchor="b" bIns="0" lIns="0" spcFirstLastPara="1" rIns="0" wrap="square" tIns="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72" name="Google Shape;72;p10"/>
          <p:cNvSpPr txBox="1"/>
          <p:nvPr>
            <p:ph idx="1" type="body"/>
          </p:nvPr>
        </p:nvSpPr>
        <p:spPr>
          <a:xfrm>
            <a:off x="3534925" y="1000075"/>
            <a:ext cx="5105100" cy="2973000"/>
          </a:xfrm>
          <a:prstGeom prst="rect">
            <a:avLst/>
          </a:prstGeom>
        </p:spPr>
        <p:txBody>
          <a:bodyPr anchorCtr="0" anchor="ctr" bIns="0" lIns="0" spcFirstLastPara="1" rIns="0" wrap="square" tIns="0">
            <a:noAutofit/>
          </a:bodyPr>
          <a:lstStyle>
            <a:lvl1pPr indent="-330200" lvl="0" marL="457200" rtl="0">
              <a:lnSpc>
                <a:spcPct val="150000"/>
              </a:lnSpc>
              <a:spcBef>
                <a:spcPts val="0"/>
              </a:spcBef>
              <a:spcAft>
                <a:spcPts val="0"/>
              </a:spcAft>
              <a:buClr>
                <a:schemeClr val="dk1"/>
              </a:buClr>
              <a:buSzPts val="1600"/>
              <a:buChar char="●"/>
              <a:defRPr sz="1600">
                <a:solidFill>
                  <a:schemeClr val="dk1"/>
                </a:solidFill>
              </a:defRPr>
            </a:lvl1pPr>
            <a:lvl2pPr indent="-330200" lvl="1" marL="914400" rtl="0">
              <a:lnSpc>
                <a:spcPct val="150000"/>
              </a:lnSpc>
              <a:spcBef>
                <a:spcPts val="1000"/>
              </a:spcBef>
              <a:spcAft>
                <a:spcPts val="0"/>
              </a:spcAft>
              <a:buClr>
                <a:schemeClr val="dk1"/>
              </a:buClr>
              <a:buSzPts val="1600"/>
              <a:buChar char="●"/>
              <a:defRPr>
                <a:solidFill>
                  <a:schemeClr val="dk1"/>
                </a:solidFill>
              </a:defRPr>
            </a:lvl2pPr>
            <a:lvl3pPr indent="-330200" lvl="2" marL="1371600" rtl="0">
              <a:lnSpc>
                <a:spcPct val="150000"/>
              </a:lnSpc>
              <a:spcBef>
                <a:spcPts val="1000"/>
              </a:spcBef>
              <a:spcAft>
                <a:spcPts val="0"/>
              </a:spcAft>
              <a:buClr>
                <a:schemeClr val="dk1"/>
              </a:buClr>
              <a:buSzPts val="1600"/>
              <a:buChar char="●"/>
              <a:defRPr>
                <a:solidFill>
                  <a:schemeClr val="dk1"/>
                </a:solidFill>
              </a:defRPr>
            </a:lvl3pPr>
            <a:lvl4pPr indent="-330200" lvl="3" marL="1828800" rtl="0">
              <a:lnSpc>
                <a:spcPct val="150000"/>
              </a:lnSpc>
              <a:spcBef>
                <a:spcPts val="1000"/>
              </a:spcBef>
              <a:spcAft>
                <a:spcPts val="0"/>
              </a:spcAft>
              <a:buClr>
                <a:schemeClr val="dk1"/>
              </a:buClr>
              <a:buSzPts val="1600"/>
              <a:buChar char="●"/>
              <a:defRPr>
                <a:solidFill>
                  <a:schemeClr val="dk1"/>
                </a:solidFill>
              </a:defRPr>
            </a:lvl4pPr>
            <a:lvl5pPr indent="-330200" lvl="4" marL="2286000" rtl="0">
              <a:lnSpc>
                <a:spcPct val="150000"/>
              </a:lnSpc>
              <a:spcBef>
                <a:spcPts val="1000"/>
              </a:spcBef>
              <a:spcAft>
                <a:spcPts val="0"/>
              </a:spcAft>
              <a:buClr>
                <a:schemeClr val="dk1"/>
              </a:buClr>
              <a:buSzPts val="1600"/>
              <a:buChar char="●"/>
              <a:defRPr>
                <a:solidFill>
                  <a:schemeClr val="dk1"/>
                </a:solidFill>
              </a:defRPr>
            </a:lvl5pPr>
            <a:lvl6pPr indent="-330200" lvl="5" marL="2743200" rtl="0">
              <a:lnSpc>
                <a:spcPct val="150000"/>
              </a:lnSpc>
              <a:spcBef>
                <a:spcPts val="1000"/>
              </a:spcBef>
              <a:spcAft>
                <a:spcPts val="0"/>
              </a:spcAft>
              <a:buClr>
                <a:schemeClr val="dk1"/>
              </a:buClr>
              <a:buSzPts val="1600"/>
              <a:buChar char="●"/>
              <a:defRPr>
                <a:solidFill>
                  <a:schemeClr val="dk1"/>
                </a:solidFill>
              </a:defRPr>
            </a:lvl6pPr>
            <a:lvl7pPr indent="-330200" lvl="6" marL="3200400" rtl="0">
              <a:lnSpc>
                <a:spcPct val="150000"/>
              </a:lnSpc>
              <a:spcBef>
                <a:spcPts val="1000"/>
              </a:spcBef>
              <a:spcAft>
                <a:spcPts val="0"/>
              </a:spcAft>
              <a:buClr>
                <a:schemeClr val="dk1"/>
              </a:buClr>
              <a:buSzPts val="1600"/>
              <a:buChar char="●"/>
              <a:defRPr>
                <a:solidFill>
                  <a:schemeClr val="dk1"/>
                </a:solidFill>
              </a:defRPr>
            </a:lvl7pPr>
            <a:lvl8pPr indent="-330200" lvl="7" marL="3657600" rtl="0">
              <a:lnSpc>
                <a:spcPct val="150000"/>
              </a:lnSpc>
              <a:spcBef>
                <a:spcPts val="1000"/>
              </a:spcBef>
              <a:spcAft>
                <a:spcPts val="0"/>
              </a:spcAft>
              <a:buClr>
                <a:schemeClr val="dk1"/>
              </a:buClr>
              <a:buSzPts val="1600"/>
              <a:buChar char="●"/>
              <a:defRPr>
                <a:solidFill>
                  <a:schemeClr val="dk1"/>
                </a:solidFill>
              </a:defRPr>
            </a:lvl8pPr>
            <a:lvl9pPr indent="-330200" lvl="8" marL="4114800" rtl="0">
              <a:lnSpc>
                <a:spcPct val="150000"/>
              </a:lnSpc>
              <a:spcBef>
                <a:spcPts val="1000"/>
              </a:spcBef>
              <a:spcAft>
                <a:spcPts val="1000"/>
              </a:spcAft>
              <a:buClr>
                <a:schemeClr val="dk1"/>
              </a:buClr>
              <a:buSzPts val="1600"/>
              <a:buChar char="●"/>
              <a:defRPr>
                <a:solidFill>
                  <a:schemeClr val="dk1"/>
                </a:solidFill>
              </a:defRPr>
            </a:lvl9pPr>
          </a:lstStyle>
          <a:p/>
        </p:txBody>
      </p:sp>
      <p:sp>
        <p:nvSpPr>
          <p:cNvPr id="73" name="Google Shape;73;p10"/>
          <p:cNvSpPr txBox="1"/>
          <p:nvPr>
            <p:ph idx="3" type="subTitle"/>
          </p:nvPr>
        </p:nvSpPr>
        <p:spPr>
          <a:xfrm>
            <a:off x="3534925" y="4870025"/>
            <a:ext cx="4629900" cy="182100"/>
          </a:xfrm>
          <a:prstGeom prst="rect">
            <a:avLst/>
          </a:prstGeom>
        </p:spPr>
        <p:txBody>
          <a:bodyPr anchorCtr="0" anchor="t" bIns="0" lIns="0" spcFirstLastPara="1" rIns="0" wrap="square" tIns="0">
            <a:noAutofit/>
          </a:bodyPr>
          <a:lstStyle>
            <a:lvl1pPr lvl="0" rtl="0">
              <a:spcBef>
                <a:spcPts val="0"/>
              </a:spcBef>
              <a:spcAft>
                <a:spcPts val="0"/>
              </a:spcAft>
              <a:buClr>
                <a:srgbClr val="9E9E9E"/>
              </a:buClr>
              <a:buSzPts val="1000"/>
              <a:buNone/>
              <a:defRPr sz="1000">
                <a:solidFill>
                  <a:srgbClr val="9E9E9E"/>
                </a:solidFill>
              </a:defRPr>
            </a:lvl1pPr>
            <a:lvl2pPr lvl="1" rtl="0">
              <a:spcBef>
                <a:spcPts val="1000"/>
              </a:spcBef>
              <a:spcAft>
                <a:spcPts val="0"/>
              </a:spcAft>
              <a:buSzPts val="1600"/>
              <a:buNone/>
              <a:defRPr/>
            </a:lvl2pPr>
            <a:lvl3pPr lvl="2" rtl="0">
              <a:spcBef>
                <a:spcPts val="1000"/>
              </a:spcBef>
              <a:spcAft>
                <a:spcPts val="0"/>
              </a:spcAft>
              <a:buSzPts val="1600"/>
              <a:buNone/>
              <a:defRPr/>
            </a:lvl3pPr>
            <a:lvl4pPr lvl="3" rtl="0">
              <a:spcBef>
                <a:spcPts val="1000"/>
              </a:spcBef>
              <a:spcAft>
                <a:spcPts val="0"/>
              </a:spcAft>
              <a:buSzPts val="1600"/>
              <a:buNone/>
              <a:defRPr/>
            </a:lvl4pPr>
            <a:lvl5pPr lvl="4" rtl="0">
              <a:spcBef>
                <a:spcPts val="1000"/>
              </a:spcBef>
              <a:spcAft>
                <a:spcPts val="0"/>
              </a:spcAft>
              <a:buSzPts val="1600"/>
              <a:buNone/>
              <a:defRPr/>
            </a:lvl5pPr>
            <a:lvl6pPr lvl="5" rtl="0">
              <a:spcBef>
                <a:spcPts val="1000"/>
              </a:spcBef>
              <a:spcAft>
                <a:spcPts val="0"/>
              </a:spcAft>
              <a:buSzPts val="1600"/>
              <a:buNone/>
              <a:defRPr/>
            </a:lvl6pPr>
            <a:lvl7pPr lvl="6" rtl="0">
              <a:spcBef>
                <a:spcPts val="1000"/>
              </a:spcBef>
              <a:spcAft>
                <a:spcPts val="0"/>
              </a:spcAft>
              <a:buSzPts val="1600"/>
              <a:buNone/>
              <a:defRPr/>
            </a:lvl7pPr>
            <a:lvl8pPr lvl="7" rtl="0">
              <a:spcBef>
                <a:spcPts val="1000"/>
              </a:spcBef>
              <a:spcAft>
                <a:spcPts val="0"/>
              </a:spcAft>
              <a:buSzPts val="1600"/>
              <a:buNone/>
              <a:defRPr/>
            </a:lvl8pPr>
            <a:lvl9pPr lvl="8" rtl="0">
              <a:spcBef>
                <a:spcPts val="1000"/>
              </a:spcBef>
              <a:spcAft>
                <a:spcPts val="1000"/>
              </a:spcAft>
              <a:buSzPts val="16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40" Type="http://schemas.openxmlformats.org/officeDocument/2006/relationships/slideLayout" Target="../slideLayouts/slideLayout39.xml"/><Relationship Id="rId42" Type="http://schemas.openxmlformats.org/officeDocument/2006/relationships/slideLayout" Target="../slideLayouts/slideLayout41.xml"/><Relationship Id="rId41" Type="http://schemas.openxmlformats.org/officeDocument/2006/relationships/slideLayout" Target="../slideLayouts/slideLayout40.xml"/><Relationship Id="rId44" Type="http://schemas.openxmlformats.org/officeDocument/2006/relationships/slideLayout" Target="../slideLayouts/slideLayout43.xml"/><Relationship Id="rId43" Type="http://schemas.openxmlformats.org/officeDocument/2006/relationships/slideLayout" Target="../slideLayouts/slideLayout42.xml"/><Relationship Id="rId46" Type="http://schemas.openxmlformats.org/officeDocument/2006/relationships/slideLayout" Target="../slideLayouts/slideLayout45.xml"/><Relationship Id="rId45" Type="http://schemas.openxmlformats.org/officeDocument/2006/relationships/slideLayout" Target="../slideLayouts/slideLayout44.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48" Type="http://schemas.openxmlformats.org/officeDocument/2006/relationships/slideLayout" Target="../slideLayouts/slideLayout47.xml"/><Relationship Id="rId47" Type="http://schemas.openxmlformats.org/officeDocument/2006/relationships/slideLayout" Target="../slideLayouts/slideLayout46.xml"/><Relationship Id="rId49" Type="http://schemas.openxmlformats.org/officeDocument/2006/relationships/slideLayout" Target="../slideLayouts/slideLayout4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73" Type="http://schemas.openxmlformats.org/officeDocument/2006/relationships/slideLayout" Target="../slideLayouts/slideLayout72.xml"/><Relationship Id="rId72" Type="http://schemas.openxmlformats.org/officeDocument/2006/relationships/slideLayout" Target="../slideLayouts/slideLayout71.xml"/><Relationship Id="rId31" Type="http://schemas.openxmlformats.org/officeDocument/2006/relationships/slideLayout" Target="../slideLayouts/slideLayout30.xml"/><Relationship Id="rId75" Type="http://schemas.openxmlformats.org/officeDocument/2006/relationships/slideLayout" Target="../slideLayouts/slideLayout74.xml"/><Relationship Id="rId30" Type="http://schemas.openxmlformats.org/officeDocument/2006/relationships/slideLayout" Target="../slideLayouts/slideLayout29.xml"/><Relationship Id="rId74" Type="http://schemas.openxmlformats.org/officeDocument/2006/relationships/slideLayout" Target="../slideLayouts/slideLayout73.xml"/><Relationship Id="rId33" Type="http://schemas.openxmlformats.org/officeDocument/2006/relationships/slideLayout" Target="../slideLayouts/slideLayout32.xml"/><Relationship Id="rId32" Type="http://schemas.openxmlformats.org/officeDocument/2006/relationships/slideLayout" Target="../slideLayouts/slideLayout31.xml"/><Relationship Id="rId76" Type="http://schemas.openxmlformats.org/officeDocument/2006/relationships/theme" Target="../theme/theme2.xml"/><Relationship Id="rId35" Type="http://schemas.openxmlformats.org/officeDocument/2006/relationships/slideLayout" Target="../slideLayouts/slideLayout34.xml"/><Relationship Id="rId34" Type="http://schemas.openxmlformats.org/officeDocument/2006/relationships/slideLayout" Target="../slideLayouts/slideLayout33.xml"/><Relationship Id="rId71" Type="http://schemas.openxmlformats.org/officeDocument/2006/relationships/slideLayout" Target="../slideLayouts/slideLayout70.xml"/><Relationship Id="rId70" Type="http://schemas.openxmlformats.org/officeDocument/2006/relationships/slideLayout" Target="../slideLayouts/slideLayout69.xml"/><Relationship Id="rId37" Type="http://schemas.openxmlformats.org/officeDocument/2006/relationships/slideLayout" Target="../slideLayouts/slideLayout36.xml"/><Relationship Id="rId36" Type="http://schemas.openxmlformats.org/officeDocument/2006/relationships/slideLayout" Target="../slideLayouts/slideLayout35.xml"/><Relationship Id="rId39" Type="http://schemas.openxmlformats.org/officeDocument/2006/relationships/slideLayout" Target="../slideLayouts/slideLayout38.xml"/><Relationship Id="rId38" Type="http://schemas.openxmlformats.org/officeDocument/2006/relationships/slideLayout" Target="../slideLayouts/slideLayout37.xml"/><Relationship Id="rId62" Type="http://schemas.openxmlformats.org/officeDocument/2006/relationships/slideLayout" Target="../slideLayouts/slideLayout61.xml"/><Relationship Id="rId61" Type="http://schemas.openxmlformats.org/officeDocument/2006/relationships/slideLayout" Target="../slideLayouts/slideLayout60.xml"/><Relationship Id="rId20" Type="http://schemas.openxmlformats.org/officeDocument/2006/relationships/slideLayout" Target="../slideLayouts/slideLayout19.xml"/><Relationship Id="rId64" Type="http://schemas.openxmlformats.org/officeDocument/2006/relationships/slideLayout" Target="../slideLayouts/slideLayout63.xml"/><Relationship Id="rId63" Type="http://schemas.openxmlformats.org/officeDocument/2006/relationships/slideLayout" Target="../slideLayouts/slideLayout62.xml"/><Relationship Id="rId22" Type="http://schemas.openxmlformats.org/officeDocument/2006/relationships/slideLayout" Target="../slideLayouts/slideLayout21.xml"/><Relationship Id="rId66" Type="http://schemas.openxmlformats.org/officeDocument/2006/relationships/slideLayout" Target="../slideLayouts/slideLayout65.xml"/><Relationship Id="rId21" Type="http://schemas.openxmlformats.org/officeDocument/2006/relationships/slideLayout" Target="../slideLayouts/slideLayout20.xml"/><Relationship Id="rId65" Type="http://schemas.openxmlformats.org/officeDocument/2006/relationships/slideLayout" Target="../slideLayouts/slideLayout64.xml"/><Relationship Id="rId24" Type="http://schemas.openxmlformats.org/officeDocument/2006/relationships/slideLayout" Target="../slideLayouts/slideLayout23.xml"/><Relationship Id="rId68" Type="http://schemas.openxmlformats.org/officeDocument/2006/relationships/slideLayout" Target="../slideLayouts/slideLayout67.xml"/><Relationship Id="rId23" Type="http://schemas.openxmlformats.org/officeDocument/2006/relationships/slideLayout" Target="../slideLayouts/slideLayout22.xml"/><Relationship Id="rId67" Type="http://schemas.openxmlformats.org/officeDocument/2006/relationships/slideLayout" Target="../slideLayouts/slideLayout66.xml"/><Relationship Id="rId60" Type="http://schemas.openxmlformats.org/officeDocument/2006/relationships/slideLayout" Target="../slideLayouts/slideLayout59.xml"/><Relationship Id="rId26" Type="http://schemas.openxmlformats.org/officeDocument/2006/relationships/slideLayout" Target="../slideLayouts/slideLayout25.xml"/><Relationship Id="rId25" Type="http://schemas.openxmlformats.org/officeDocument/2006/relationships/slideLayout" Target="../slideLayouts/slideLayout24.xml"/><Relationship Id="rId69" Type="http://schemas.openxmlformats.org/officeDocument/2006/relationships/slideLayout" Target="../slideLayouts/slideLayout68.xml"/><Relationship Id="rId28" Type="http://schemas.openxmlformats.org/officeDocument/2006/relationships/slideLayout" Target="../slideLayouts/slideLayout27.xml"/><Relationship Id="rId27" Type="http://schemas.openxmlformats.org/officeDocument/2006/relationships/slideLayout" Target="../slideLayouts/slideLayout26.xml"/><Relationship Id="rId29" Type="http://schemas.openxmlformats.org/officeDocument/2006/relationships/slideLayout" Target="../slideLayouts/slideLayout28.xml"/><Relationship Id="rId51" Type="http://schemas.openxmlformats.org/officeDocument/2006/relationships/slideLayout" Target="../slideLayouts/slideLayout50.xml"/><Relationship Id="rId50" Type="http://schemas.openxmlformats.org/officeDocument/2006/relationships/slideLayout" Target="../slideLayouts/slideLayout49.xml"/><Relationship Id="rId53" Type="http://schemas.openxmlformats.org/officeDocument/2006/relationships/slideLayout" Target="../slideLayouts/slideLayout52.xml"/><Relationship Id="rId52" Type="http://schemas.openxmlformats.org/officeDocument/2006/relationships/slideLayout" Target="../slideLayouts/slideLayout51.xml"/><Relationship Id="rId11" Type="http://schemas.openxmlformats.org/officeDocument/2006/relationships/slideLayout" Target="../slideLayouts/slideLayout10.xml"/><Relationship Id="rId55" Type="http://schemas.openxmlformats.org/officeDocument/2006/relationships/slideLayout" Target="../slideLayouts/slideLayout54.xml"/><Relationship Id="rId10" Type="http://schemas.openxmlformats.org/officeDocument/2006/relationships/slideLayout" Target="../slideLayouts/slideLayout9.xml"/><Relationship Id="rId54" Type="http://schemas.openxmlformats.org/officeDocument/2006/relationships/slideLayout" Target="../slideLayouts/slideLayout53.xml"/><Relationship Id="rId13" Type="http://schemas.openxmlformats.org/officeDocument/2006/relationships/slideLayout" Target="../slideLayouts/slideLayout12.xml"/><Relationship Id="rId57" Type="http://schemas.openxmlformats.org/officeDocument/2006/relationships/slideLayout" Target="../slideLayouts/slideLayout56.xml"/><Relationship Id="rId12" Type="http://schemas.openxmlformats.org/officeDocument/2006/relationships/slideLayout" Target="../slideLayouts/slideLayout11.xml"/><Relationship Id="rId56" Type="http://schemas.openxmlformats.org/officeDocument/2006/relationships/slideLayout" Target="../slideLayouts/slideLayout55.xml"/><Relationship Id="rId15" Type="http://schemas.openxmlformats.org/officeDocument/2006/relationships/slideLayout" Target="../slideLayouts/slideLayout14.xml"/><Relationship Id="rId59" Type="http://schemas.openxmlformats.org/officeDocument/2006/relationships/slideLayout" Target="../slideLayouts/slideLayout58.xml"/><Relationship Id="rId14" Type="http://schemas.openxmlformats.org/officeDocument/2006/relationships/slideLayout" Target="../slideLayouts/slideLayout13.xml"/><Relationship Id="rId58" Type="http://schemas.openxmlformats.org/officeDocument/2006/relationships/slideLayout" Target="../slideLayouts/slideLayout57.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19" Type="http://schemas.openxmlformats.org/officeDocument/2006/relationships/slideLayout" Target="../slideLayouts/slideLayout18.xml"/><Relationship Id="rId18"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31725" y="368825"/>
            <a:ext cx="8280600" cy="572700"/>
          </a:xfrm>
          <a:prstGeom prst="rect">
            <a:avLst/>
          </a:prstGeom>
          <a:noFill/>
          <a:ln>
            <a:noFill/>
          </a:ln>
        </p:spPr>
        <p:txBody>
          <a:bodyPr anchorCtr="0" anchor="t" bIns="0" lIns="0" spcFirstLastPara="1" rIns="0" wrap="square" tIns="0">
            <a:noAutofit/>
          </a:bodyPr>
          <a:lstStyle>
            <a:lvl1pPr lvl="0" rtl="0">
              <a:spcBef>
                <a:spcPts val="0"/>
              </a:spcBef>
              <a:spcAft>
                <a:spcPts val="0"/>
              </a:spcAft>
              <a:buClr>
                <a:schemeClr val="dk1"/>
              </a:buClr>
              <a:buSzPts val="2800"/>
              <a:buFont typeface="Inter Black"/>
              <a:buNone/>
              <a:defRPr sz="2800">
                <a:solidFill>
                  <a:schemeClr val="dk1"/>
                </a:solidFill>
                <a:latin typeface="Inter Black"/>
                <a:ea typeface="Inter Black"/>
                <a:cs typeface="Inter Black"/>
                <a:sym typeface="Inter Black"/>
              </a:defRPr>
            </a:lvl1pPr>
            <a:lvl2pPr lvl="1" rtl="0">
              <a:spcBef>
                <a:spcPts val="0"/>
              </a:spcBef>
              <a:spcAft>
                <a:spcPts val="0"/>
              </a:spcAft>
              <a:buClr>
                <a:schemeClr val="dk1"/>
              </a:buClr>
              <a:buSzPts val="2800"/>
              <a:buFont typeface="Inter Black"/>
              <a:buNone/>
              <a:defRPr sz="2800">
                <a:solidFill>
                  <a:schemeClr val="dk1"/>
                </a:solidFill>
                <a:latin typeface="Inter Black"/>
                <a:ea typeface="Inter Black"/>
                <a:cs typeface="Inter Black"/>
                <a:sym typeface="Inter Black"/>
              </a:defRPr>
            </a:lvl2pPr>
            <a:lvl3pPr lvl="2" rtl="0">
              <a:spcBef>
                <a:spcPts val="0"/>
              </a:spcBef>
              <a:spcAft>
                <a:spcPts val="0"/>
              </a:spcAft>
              <a:buClr>
                <a:schemeClr val="dk1"/>
              </a:buClr>
              <a:buSzPts val="2800"/>
              <a:buFont typeface="Inter Black"/>
              <a:buNone/>
              <a:defRPr sz="2800">
                <a:solidFill>
                  <a:schemeClr val="dk1"/>
                </a:solidFill>
                <a:latin typeface="Inter Black"/>
                <a:ea typeface="Inter Black"/>
                <a:cs typeface="Inter Black"/>
                <a:sym typeface="Inter Black"/>
              </a:defRPr>
            </a:lvl3pPr>
            <a:lvl4pPr lvl="3" rtl="0">
              <a:spcBef>
                <a:spcPts val="0"/>
              </a:spcBef>
              <a:spcAft>
                <a:spcPts val="0"/>
              </a:spcAft>
              <a:buClr>
                <a:schemeClr val="dk1"/>
              </a:buClr>
              <a:buSzPts val="2800"/>
              <a:buFont typeface="Inter Black"/>
              <a:buNone/>
              <a:defRPr sz="2800">
                <a:solidFill>
                  <a:schemeClr val="dk1"/>
                </a:solidFill>
                <a:latin typeface="Inter Black"/>
                <a:ea typeface="Inter Black"/>
                <a:cs typeface="Inter Black"/>
                <a:sym typeface="Inter Black"/>
              </a:defRPr>
            </a:lvl4pPr>
            <a:lvl5pPr lvl="4" rtl="0">
              <a:spcBef>
                <a:spcPts val="0"/>
              </a:spcBef>
              <a:spcAft>
                <a:spcPts val="0"/>
              </a:spcAft>
              <a:buClr>
                <a:schemeClr val="dk1"/>
              </a:buClr>
              <a:buSzPts val="2800"/>
              <a:buFont typeface="Inter Black"/>
              <a:buNone/>
              <a:defRPr sz="2800">
                <a:solidFill>
                  <a:schemeClr val="dk1"/>
                </a:solidFill>
                <a:latin typeface="Inter Black"/>
                <a:ea typeface="Inter Black"/>
                <a:cs typeface="Inter Black"/>
                <a:sym typeface="Inter Black"/>
              </a:defRPr>
            </a:lvl5pPr>
            <a:lvl6pPr lvl="5" rtl="0">
              <a:spcBef>
                <a:spcPts val="0"/>
              </a:spcBef>
              <a:spcAft>
                <a:spcPts val="0"/>
              </a:spcAft>
              <a:buClr>
                <a:schemeClr val="dk1"/>
              </a:buClr>
              <a:buSzPts val="2800"/>
              <a:buFont typeface="Inter Black"/>
              <a:buNone/>
              <a:defRPr sz="2800">
                <a:solidFill>
                  <a:schemeClr val="dk1"/>
                </a:solidFill>
                <a:latin typeface="Inter Black"/>
                <a:ea typeface="Inter Black"/>
                <a:cs typeface="Inter Black"/>
                <a:sym typeface="Inter Black"/>
              </a:defRPr>
            </a:lvl6pPr>
            <a:lvl7pPr lvl="6" rtl="0">
              <a:spcBef>
                <a:spcPts val="0"/>
              </a:spcBef>
              <a:spcAft>
                <a:spcPts val="0"/>
              </a:spcAft>
              <a:buClr>
                <a:schemeClr val="dk1"/>
              </a:buClr>
              <a:buSzPts val="2800"/>
              <a:buFont typeface="Inter Black"/>
              <a:buNone/>
              <a:defRPr sz="2800">
                <a:solidFill>
                  <a:schemeClr val="dk1"/>
                </a:solidFill>
                <a:latin typeface="Inter Black"/>
                <a:ea typeface="Inter Black"/>
                <a:cs typeface="Inter Black"/>
                <a:sym typeface="Inter Black"/>
              </a:defRPr>
            </a:lvl7pPr>
            <a:lvl8pPr lvl="7" rtl="0">
              <a:spcBef>
                <a:spcPts val="0"/>
              </a:spcBef>
              <a:spcAft>
                <a:spcPts val="0"/>
              </a:spcAft>
              <a:buClr>
                <a:schemeClr val="dk1"/>
              </a:buClr>
              <a:buSzPts val="2800"/>
              <a:buFont typeface="Inter Black"/>
              <a:buNone/>
              <a:defRPr sz="2800">
                <a:solidFill>
                  <a:schemeClr val="dk1"/>
                </a:solidFill>
                <a:latin typeface="Inter Black"/>
                <a:ea typeface="Inter Black"/>
                <a:cs typeface="Inter Black"/>
                <a:sym typeface="Inter Black"/>
              </a:defRPr>
            </a:lvl8pPr>
            <a:lvl9pPr lvl="8" rtl="0">
              <a:spcBef>
                <a:spcPts val="0"/>
              </a:spcBef>
              <a:spcAft>
                <a:spcPts val="0"/>
              </a:spcAft>
              <a:buClr>
                <a:schemeClr val="dk1"/>
              </a:buClr>
              <a:buSzPts val="2800"/>
              <a:buFont typeface="Inter Black"/>
              <a:buNone/>
              <a:defRPr sz="2800">
                <a:solidFill>
                  <a:schemeClr val="dk1"/>
                </a:solidFill>
                <a:latin typeface="Inter Black"/>
                <a:ea typeface="Inter Black"/>
                <a:cs typeface="Inter Black"/>
                <a:sym typeface="Inter Black"/>
              </a:defRPr>
            </a:lvl9pPr>
          </a:lstStyle>
          <a:p/>
        </p:txBody>
      </p:sp>
      <p:sp>
        <p:nvSpPr>
          <p:cNvPr id="7" name="Google Shape;7;p1"/>
          <p:cNvSpPr txBox="1"/>
          <p:nvPr>
            <p:ph idx="1" type="body"/>
          </p:nvPr>
        </p:nvSpPr>
        <p:spPr>
          <a:xfrm>
            <a:off x="431725" y="1152475"/>
            <a:ext cx="8280600" cy="3416400"/>
          </a:xfrm>
          <a:prstGeom prst="rect">
            <a:avLst/>
          </a:prstGeom>
          <a:noFill/>
          <a:ln>
            <a:noFill/>
          </a:ln>
        </p:spPr>
        <p:txBody>
          <a:bodyPr anchorCtr="0" anchor="t" bIns="0" lIns="0" spcFirstLastPara="1" rIns="0" wrap="square" tIns="0">
            <a:noAutofit/>
          </a:bodyPr>
          <a:lstStyle>
            <a:lvl1pPr indent="-330200" lvl="0" marL="457200" rtl="0">
              <a:lnSpc>
                <a:spcPct val="105000"/>
              </a:lnSpc>
              <a:spcBef>
                <a:spcPts val="0"/>
              </a:spcBef>
              <a:spcAft>
                <a:spcPts val="0"/>
              </a:spcAft>
              <a:buClr>
                <a:schemeClr val="accent1"/>
              </a:buClr>
              <a:buSzPts val="1600"/>
              <a:buFont typeface="Inter"/>
              <a:buChar char="●"/>
              <a:defRPr sz="1600">
                <a:solidFill>
                  <a:schemeClr val="dk2"/>
                </a:solidFill>
                <a:latin typeface="Inter"/>
                <a:ea typeface="Inter"/>
                <a:cs typeface="Inter"/>
                <a:sym typeface="Inter"/>
              </a:defRPr>
            </a:lvl1pPr>
            <a:lvl2pPr indent="-330200" lvl="1" marL="914400" rtl="0">
              <a:lnSpc>
                <a:spcPct val="105000"/>
              </a:lnSpc>
              <a:spcBef>
                <a:spcPts val="1000"/>
              </a:spcBef>
              <a:spcAft>
                <a:spcPts val="0"/>
              </a:spcAft>
              <a:buClr>
                <a:schemeClr val="accent1"/>
              </a:buClr>
              <a:buSzPts val="1600"/>
              <a:buFont typeface="Inter"/>
              <a:buChar char="●"/>
              <a:defRPr sz="1600">
                <a:solidFill>
                  <a:schemeClr val="dk2"/>
                </a:solidFill>
                <a:latin typeface="Inter"/>
                <a:ea typeface="Inter"/>
                <a:cs typeface="Inter"/>
                <a:sym typeface="Inter"/>
              </a:defRPr>
            </a:lvl2pPr>
            <a:lvl3pPr indent="-330200" lvl="2" marL="1371600" rtl="0">
              <a:lnSpc>
                <a:spcPct val="105000"/>
              </a:lnSpc>
              <a:spcBef>
                <a:spcPts val="1000"/>
              </a:spcBef>
              <a:spcAft>
                <a:spcPts val="0"/>
              </a:spcAft>
              <a:buClr>
                <a:schemeClr val="accent1"/>
              </a:buClr>
              <a:buSzPts val="1600"/>
              <a:buFont typeface="Inter"/>
              <a:buChar char="●"/>
              <a:defRPr sz="1600">
                <a:solidFill>
                  <a:schemeClr val="dk2"/>
                </a:solidFill>
                <a:latin typeface="Inter"/>
                <a:ea typeface="Inter"/>
                <a:cs typeface="Inter"/>
                <a:sym typeface="Inter"/>
              </a:defRPr>
            </a:lvl3pPr>
            <a:lvl4pPr indent="-330200" lvl="3" marL="1828800" rtl="0">
              <a:lnSpc>
                <a:spcPct val="105000"/>
              </a:lnSpc>
              <a:spcBef>
                <a:spcPts val="1000"/>
              </a:spcBef>
              <a:spcAft>
                <a:spcPts val="0"/>
              </a:spcAft>
              <a:buClr>
                <a:schemeClr val="accent1"/>
              </a:buClr>
              <a:buSzPts val="1600"/>
              <a:buFont typeface="Inter"/>
              <a:buChar char="●"/>
              <a:defRPr sz="1600">
                <a:solidFill>
                  <a:schemeClr val="dk2"/>
                </a:solidFill>
                <a:latin typeface="Inter"/>
                <a:ea typeface="Inter"/>
                <a:cs typeface="Inter"/>
                <a:sym typeface="Inter"/>
              </a:defRPr>
            </a:lvl4pPr>
            <a:lvl5pPr indent="-330200" lvl="4" marL="2286000" rtl="0">
              <a:lnSpc>
                <a:spcPct val="105000"/>
              </a:lnSpc>
              <a:spcBef>
                <a:spcPts val="1000"/>
              </a:spcBef>
              <a:spcAft>
                <a:spcPts val="0"/>
              </a:spcAft>
              <a:buClr>
                <a:schemeClr val="accent1"/>
              </a:buClr>
              <a:buSzPts val="1600"/>
              <a:buFont typeface="Inter"/>
              <a:buChar char="●"/>
              <a:defRPr sz="1600">
                <a:solidFill>
                  <a:schemeClr val="dk2"/>
                </a:solidFill>
                <a:latin typeface="Inter"/>
                <a:ea typeface="Inter"/>
                <a:cs typeface="Inter"/>
                <a:sym typeface="Inter"/>
              </a:defRPr>
            </a:lvl5pPr>
            <a:lvl6pPr indent="-330200" lvl="5" marL="2743200" rtl="0">
              <a:lnSpc>
                <a:spcPct val="105000"/>
              </a:lnSpc>
              <a:spcBef>
                <a:spcPts val="1000"/>
              </a:spcBef>
              <a:spcAft>
                <a:spcPts val="0"/>
              </a:spcAft>
              <a:buClr>
                <a:schemeClr val="accent1"/>
              </a:buClr>
              <a:buSzPts val="1600"/>
              <a:buFont typeface="Inter"/>
              <a:buChar char="●"/>
              <a:defRPr sz="1600">
                <a:solidFill>
                  <a:schemeClr val="dk2"/>
                </a:solidFill>
                <a:latin typeface="Inter"/>
                <a:ea typeface="Inter"/>
                <a:cs typeface="Inter"/>
                <a:sym typeface="Inter"/>
              </a:defRPr>
            </a:lvl6pPr>
            <a:lvl7pPr indent="-330200" lvl="6" marL="3200400" rtl="0">
              <a:lnSpc>
                <a:spcPct val="105000"/>
              </a:lnSpc>
              <a:spcBef>
                <a:spcPts val="1000"/>
              </a:spcBef>
              <a:spcAft>
                <a:spcPts val="0"/>
              </a:spcAft>
              <a:buClr>
                <a:schemeClr val="accent1"/>
              </a:buClr>
              <a:buSzPts val="1600"/>
              <a:buFont typeface="Inter"/>
              <a:buChar char="●"/>
              <a:defRPr sz="1600">
                <a:solidFill>
                  <a:schemeClr val="dk2"/>
                </a:solidFill>
                <a:latin typeface="Inter"/>
                <a:ea typeface="Inter"/>
                <a:cs typeface="Inter"/>
                <a:sym typeface="Inter"/>
              </a:defRPr>
            </a:lvl7pPr>
            <a:lvl8pPr indent="-330200" lvl="7" marL="3657600" rtl="0">
              <a:lnSpc>
                <a:spcPct val="105000"/>
              </a:lnSpc>
              <a:spcBef>
                <a:spcPts val="1000"/>
              </a:spcBef>
              <a:spcAft>
                <a:spcPts val="0"/>
              </a:spcAft>
              <a:buClr>
                <a:schemeClr val="accent1"/>
              </a:buClr>
              <a:buSzPts val="1600"/>
              <a:buFont typeface="Inter"/>
              <a:buChar char="●"/>
              <a:defRPr sz="1600">
                <a:solidFill>
                  <a:schemeClr val="dk2"/>
                </a:solidFill>
                <a:latin typeface="Inter"/>
                <a:ea typeface="Inter"/>
                <a:cs typeface="Inter"/>
                <a:sym typeface="Inter"/>
              </a:defRPr>
            </a:lvl8pPr>
            <a:lvl9pPr indent="-330200" lvl="8" marL="4114800" rtl="0">
              <a:lnSpc>
                <a:spcPct val="105000"/>
              </a:lnSpc>
              <a:spcBef>
                <a:spcPts val="1000"/>
              </a:spcBef>
              <a:spcAft>
                <a:spcPts val="1000"/>
              </a:spcAft>
              <a:buClr>
                <a:schemeClr val="accent1"/>
              </a:buClr>
              <a:buSzPts val="1600"/>
              <a:buFont typeface="Inter"/>
              <a:buChar char="●"/>
              <a:defRPr sz="1600">
                <a:solidFill>
                  <a:schemeClr val="dk2"/>
                </a:solidFill>
                <a:latin typeface="Inter"/>
                <a:ea typeface="Inter"/>
                <a:cs typeface="Inter"/>
                <a:sym typeface="Inter"/>
              </a:defRPr>
            </a:lvl9pPr>
          </a:lstStyle>
          <a:p/>
        </p:txBody>
      </p:sp>
      <p:sp>
        <p:nvSpPr>
          <p:cNvPr id="8" name="Google Shape;8;p1"/>
          <p:cNvSpPr txBox="1"/>
          <p:nvPr>
            <p:ph idx="12" type="sldNum"/>
          </p:nvPr>
        </p:nvSpPr>
        <p:spPr>
          <a:xfrm>
            <a:off x="8320058" y="4739417"/>
            <a:ext cx="548700" cy="393600"/>
          </a:xfrm>
          <a:prstGeom prst="rect">
            <a:avLst/>
          </a:prstGeom>
          <a:noFill/>
          <a:ln>
            <a:noFill/>
          </a:ln>
        </p:spPr>
        <p:txBody>
          <a:bodyPr anchorCtr="0" anchor="ctr" bIns="91425" lIns="91425" spcFirstLastPara="1" rIns="91425" wrap="square" tIns="91425">
            <a:normAutofit/>
          </a:bodyPr>
          <a:lstStyle>
            <a:lvl1pPr lvl="0" rtl="0" algn="r">
              <a:buNone/>
              <a:defRPr sz="1000">
                <a:solidFill>
                  <a:schemeClr val="dk2"/>
                </a:solidFill>
                <a:latin typeface="Inter"/>
                <a:ea typeface="Inter"/>
                <a:cs typeface="Inter"/>
                <a:sym typeface="Inter"/>
              </a:defRPr>
            </a:lvl1pPr>
            <a:lvl2pPr lvl="1" rtl="0" algn="r">
              <a:buNone/>
              <a:defRPr sz="1000">
                <a:solidFill>
                  <a:schemeClr val="dk2"/>
                </a:solidFill>
                <a:latin typeface="Inter"/>
                <a:ea typeface="Inter"/>
                <a:cs typeface="Inter"/>
                <a:sym typeface="Inter"/>
              </a:defRPr>
            </a:lvl2pPr>
            <a:lvl3pPr lvl="2" rtl="0" algn="r">
              <a:buNone/>
              <a:defRPr sz="1000">
                <a:solidFill>
                  <a:schemeClr val="dk2"/>
                </a:solidFill>
                <a:latin typeface="Inter"/>
                <a:ea typeface="Inter"/>
                <a:cs typeface="Inter"/>
                <a:sym typeface="Inter"/>
              </a:defRPr>
            </a:lvl3pPr>
            <a:lvl4pPr lvl="3" rtl="0" algn="r">
              <a:buNone/>
              <a:defRPr sz="1000">
                <a:solidFill>
                  <a:schemeClr val="dk2"/>
                </a:solidFill>
                <a:latin typeface="Inter"/>
                <a:ea typeface="Inter"/>
                <a:cs typeface="Inter"/>
                <a:sym typeface="Inter"/>
              </a:defRPr>
            </a:lvl4pPr>
            <a:lvl5pPr lvl="4" rtl="0" algn="r">
              <a:buNone/>
              <a:defRPr sz="1000">
                <a:solidFill>
                  <a:schemeClr val="dk2"/>
                </a:solidFill>
                <a:latin typeface="Inter"/>
                <a:ea typeface="Inter"/>
                <a:cs typeface="Inter"/>
                <a:sym typeface="Inter"/>
              </a:defRPr>
            </a:lvl5pPr>
            <a:lvl6pPr lvl="5" rtl="0" algn="r">
              <a:buNone/>
              <a:defRPr sz="1000">
                <a:solidFill>
                  <a:schemeClr val="dk2"/>
                </a:solidFill>
                <a:latin typeface="Inter"/>
                <a:ea typeface="Inter"/>
                <a:cs typeface="Inter"/>
                <a:sym typeface="Inter"/>
              </a:defRPr>
            </a:lvl6pPr>
            <a:lvl7pPr lvl="6" rtl="0" algn="r">
              <a:buNone/>
              <a:defRPr sz="1000">
                <a:solidFill>
                  <a:schemeClr val="dk2"/>
                </a:solidFill>
                <a:latin typeface="Inter"/>
                <a:ea typeface="Inter"/>
                <a:cs typeface="Inter"/>
                <a:sym typeface="Inter"/>
              </a:defRPr>
            </a:lvl7pPr>
            <a:lvl8pPr lvl="7" rtl="0" algn="r">
              <a:buNone/>
              <a:defRPr sz="1000">
                <a:solidFill>
                  <a:schemeClr val="dk2"/>
                </a:solidFill>
                <a:latin typeface="Inter"/>
                <a:ea typeface="Inter"/>
                <a:cs typeface="Inter"/>
                <a:sym typeface="Inter"/>
              </a:defRPr>
            </a:lvl8pPr>
            <a:lvl9pPr lvl="8" rtl="0" algn="r">
              <a:buNone/>
              <a:defRPr sz="1000">
                <a:solidFill>
                  <a:schemeClr val="dk2"/>
                </a:solidFill>
                <a:latin typeface="Inter"/>
                <a:ea typeface="Inter"/>
                <a:cs typeface="Inter"/>
                <a:sym typeface="Inter"/>
              </a:defRPr>
            </a:lvl9pPr>
          </a:lstStyle>
          <a:p>
            <a:pPr indent="0" lvl="0" marL="0" rtl="0" algn="r">
              <a:spcBef>
                <a:spcPts val="0"/>
              </a:spcBef>
              <a:spcAft>
                <a:spcPts val="0"/>
              </a:spcAft>
              <a:buNone/>
            </a:pPr>
            <a:fld id="{00000000-1234-1234-1234-123412341234}" type="slidenum">
              <a:rPr lang="en"/>
              <a:t>‹#›</a:t>
            </a:fld>
            <a:endParaRPr/>
          </a:p>
        </p:txBody>
      </p:sp>
      <p:pic>
        <p:nvPicPr>
          <p:cNvPr id="9" name="Google Shape;9;p1"/>
          <p:cNvPicPr preferRelativeResize="0"/>
          <p:nvPr/>
        </p:nvPicPr>
        <p:blipFill rotWithShape="1">
          <a:blip r:embed="rId1">
            <a:alphaModFix/>
          </a:blip>
          <a:srcRect b="1428" l="0" r="0" t="1428"/>
          <a:stretch/>
        </p:blipFill>
        <p:spPr>
          <a:xfrm>
            <a:off x="311700" y="4681475"/>
            <a:ext cx="1371602" cy="507491"/>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 id="2147483665" r:id="rId19"/>
    <p:sldLayoutId id="2147483666" r:id="rId20"/>
    <p:sldLayoutId id="2147483667" r:id="rId21"/>
    <p:sldLayoutId id="2147483668" r:id="rId22"/>
    <p:sldLayoutId id="2147483669" r:id="rId23"/>
    <p:sldLayoutId id="2147483670" r:id="rId24"/>
    <p:sldLayoutId id="2147483671" r:id="rId25"/>
    <p:sldLayoutId id="2147483672" r:id="rId26"/>
    <p:sldLayoutId id="2147483673" r:id="rId27"/>
    <p:sldLayoutId id="2147483674" r:id="rId28"/>
    <p:sldLayoutId id="2147483675" r:id="rId29"/>
    <p:sldLayoutId id="2147483676" r:id="rId30"/>
    <p:sldLayoutId id="2147483677" r:id="rId31"/>
    <p:sldLayoutId id="2147483678" r:id="rId32"/>
    <p:sldLayoutId id="2147483679" r:id="rId33"/>
    <p:sldLayoutId id="2147483680" r:id="rId34"/>
    <p:sldLayoutId id="2147483681" r:id="rId35"/>
    <p:sldLayoutId id="2147483682" r:id="rId36"/>
    <p:sldLayoutId id="2147483683" r:id="rId37"/>
    <p:sldLayoutId id="2147483684" r:id="rId38"/>
    <p:sldLayoutId id="2147483685" r:id="rId39"/>
    <p:sldLayoutId id="2147483686" r:id="rId40"/>
    <p:sldLayoutId id="2147483687" r:id="rId41"/>
    <p:sldLayoutId id="2147483688" r:id="rId42"/>
    <p:sldLayoutId id="2147483689" r:id="rId43"/>
    <p:sldLayoutId id="2147483690" r:id="rId44"/>
    <p:sldLayoutId id="2147483691" r:id="rId45"/>
    <p:sldLayoutId id="2147483692" r:id="rId46"/>
    <p:sldLayoutId id="2147483693" r:id="rId47"/>
    <p:sldLayoutId id="2147483694" r:id="rId48"/>
    <p:sldLayoutId id="2147483695" r:id="rId49"/>
    <p:sldLayoutId id="2147483696" r:id="rId50"/>
    <p:sldLayoutId id="2147483697" r:id="rId51"/>
    <p:sldLayoutId id="2147483698" r:id="rId52"/>
    <p:sldLayoutId id="2147483699" r:id="rId53"/>
    <p:sldLayoutId id="2147483700" r:id="rId54"/>
    <p:sldLayoutId id="2147483701" r:id="rId55"/>
    <p:sldLayoutId id="2147483702" r:id="rId56"/>
    <p:sldLayoutId id="2147483703" r:id="rId57"/>
    <p:sldLayoutId id="2147483704" r:id="rId58"/>
    <p:sldLayoutId id="2147483705" r:id="rId59"/>
    <p:sldLayoutId id="2147483706" r:id="rId60"/>
    <p:sldLayoutId id="2147483707" r:id="rId61"/>
    <p:sldLayoutId id="2147483708" r:id="rId62"/>
    <p:sldLayoutId id="2147483709" r:id="rId63"/>
    <p:sldLayoutId id="2147483710" r:id="rId64"/>
    <p:sldLayoutId id="2147483711" r:id="rId65"/>
    <p:sldLayoutId id="2147483712" r:id="rId66"/>
    <p:sldLayoutId id="2147483713" r:id="rId67"/>
    <p:sldLayoutId id="2147483714" r:id="rId68"/>
    <p:sldLayoutId id="2147483715" r:id="rId69"/>
    <p:sldLayoutId id="2147483716" r:id="rId70"/>
    <p:sldLayoutId id="2147483717" r:id="rId71"/>
    <p:sldLayoutId id="2147483718" r:id="rId72"/>
    <p:sldLayoutId id="2147483719" r:id="rId73"/>
    <p:sldLayoutId id="2147483720" r:id="rId74"/>
    <p:sldLayoutId id="2147483721" r:id="rId75"/>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0.xml"/><Relationship Id="rId3"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3.xml"/><Relationship Id="rId3"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14.xml"/><Relationship Id="rId3"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18.xml"/><Relationship Id="rId3" Type="http://schemas.openxmlformats.org/officeDocument/2006/relationships/image" Target="../media/image5.png"/><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19.xml"/><Relationship Id="rId3" Type="http://schemas.openxmlformats.org/officeDocument/2006/relationships/image" Target="../media/image12.pn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2.xml"/><Relationship Id="rId2"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5.xml"/><Relationship Id="rId3"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6.xml"/><Relationship Id="rId3" Type="http://schemas.openxmlformats.org/officeDocument/2006/relationships/image" Target="../media/image4.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8.xml"/><Relationship Id="rId3" Type="http://schemas.openxmlformats.org/officeDocument/2006/relationships/image" Target="../media/image1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9.xml"/><Relationship Id="rId3"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5" name="Shape 615"/>
        <p:cNvGrpSpPr/>
        <p:nvPr/>
      </p:nvGrpSpPr>
      <p:grpSpPr>
        <a:xfrm>
          <a:off x="0" y="0"/>
          <a:ext cx="0" cy="0"/>
          <a:chOff x="0" y="0"/>
          <a:chExt cx="0" cy="0"/>
        </a:xfrm>
      </p:grpSpPr>
      <p:sp>
        <p:nvSpPr>
          <p:cNvPr id="616" name="Google Shape;616;p76"/>
          <p:cNvSpPr txBox="1"/>
          <p:nvPr>
            <p:ph idx="1" type="subTitle"/>
          </p:nvPr>
        </p:nvSpPr>
        <p:spPr>
          <a:xfrm>
            <a:off x="439625" y="3267725"/>
            <a:ext cx="7285500" cy="3192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sz="1400"/>
              <a:t>Id</a:t>
            </a:r>
            <a:r>
              <a:rPr lang="en" sz="1400"/>
              <a:t>entify data trends to support potential policy recommendations</a:t>
            </a:r>
            <a:endParaRPr sz="1400"/>
          </a:p>
          <a:p>
            <a:pPr indent="0" lvl="0" marL="0" rtl="0" algn="l">
              <a:spcBef>
                <a:spcPts val="0"/>
              </a:spcBef>
              <a:spcAft>
                <a:spcPts val="0"/>
              </a:spcAft>
              <a:buNone/>
            </a:pPr>
            <a:r>
              <a:t/>
            </a:r>
            <a:endParaRPr/>
          </a:p>
        </p:txBody>
      </p:sp>
      <p:sp>
        <p:nvSpPr>
          <p:cNvPr id="617" name="Google Shape;617;p76"/>
          <p:cNvSpPr txBox="1"/>
          <p:nvPr>
            <p:ph type="title"/>
          </p:nvPr>
        </p:nvSpPr>
        <p:spPr>
          <a:xfrm>
            <a:off x="439625" y="1446725"/>
            <a:ext cx="7285500" cy="15684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NYC Evictions From </a:t>
            </a:r>
            <a:endParaRPr/>
          </a:p>
          <a:p>
            <a:pPr indent="0" lvl="0" marL="0" rtl="0" algn="l">
              <a:spcBef>
                <a:spcPts val="0"/>
              </a:spcBef>
              <a:spcAft>
                <a:spcPts val="0"/>
              </a:spcAft>
              <a:buNone/>
            </a:pPr>
            <a:r>
              <a:rPr lang="en"/>
              <a:t>2017 - Current</a:t>
            </a:r>
            <a:endParaRPr/>
          </a:p>
        </p:txBody>
      </p:sp>
      <p:sp>
        <p:nvSpPr>
          <p:cNvPr id="618" name="Google Shape;618;p76"/>
          <p:cNvSpPr txBox="1"/>
          <p:nvPr/>
        </p:nvSpPr>
        <p:spPr>
          <a:xfrm>
            <a:off x="382025" y="3894625"/>
            <a:ext cx="7400700" cy="545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2"/>
                </a:solidFill>
                <a:latin typeface="Inter"/>
                <a:ea typeface="Inter"/>
                <a:cs typeface="Inter"/>
                <a:sym typeface="Inter"/>
              </a:rPr>
              <a:t>Muhammad Ahmad, Sadia Yesmin, Shuvam Bhowmick, Isabel Vazquez, Victoria Huang</a:t>
            </a:r>
            <a:endParaRPr b="1" sz="1200">
              <a:solidFill>
                <a:schemeClr val="dk2"/>
              </a:solidFill>
              <a:latin typeface="Inter"/>
              <a:ea typeface="Inter"/>
              <a:cs typeface="Inter"/>
              <a:sym typeface="Inte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9" name="Shape 689"/>
        <p:cNvGrpSpPr/>
        <p:nvPr/>
      </p:nvGrpSpPr>
      <p:grpSpPr>
        <a:xfrm>
          <a:off x="0" y="0"/>
          <a:ext cx="0" cy="0"/>
          <a:chOff x="0" y="0"/>
          <a:chExt cx="0" cy="0"/>
        </a:xfrm>
      </p:grpSpPr>
      <p:sp>
        <p:nvSpPr>
          <p:cNvPr id="690" name="Google Shape;690;p85"/>
          <p:cNvSpPr txBox="1"/>
          <p:nvPr>
            <p:ph idx="12" type="sldNum"/>
          </p:nvPr>
        </p:nvSpPr>
        <p:spPr>
          <a:xfrm>
            <a:off x="8320058" y="47394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691" name="Google Shape;691;p85"/>
          <p:cNvSpPr txBox="1"/>
          <p:nvPr>
            <p:ph type="title"/>
          </p:nvPr>
        </p:nvSpPr>
        <p:spPr>
          <a:xfrm>
            <a:off x="431700" y="368825"/>
            <a:ext cx="8280600" cy="5727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NYC Neighborhoods with Evictions</a:t>
            </a:r>
            <a:endParaRPr/>
          </a:p>
        </p:txBody>
      </p:sp>
      <p:pic>
        <p:nvPicPr>
          <p:cNvPr id="692" name="Google Shape;692;p85"/>
          <p:cNvPicPr preferRelativeResize="0"/>
          <p:nvPr/>
        </p:nvPicPr>
        <p:blipFill>
          <a:blip r:embed="rId3">
            <a:alphaModFix/>
          </a:blip>
          <a:stretch>
            <a:fillRect/>
          </a:stretch>
        </p:blipFill>
        <p:spPr>
          <a:xfrm>
            <a:off x="1064850" y="850050"/>
            <a:ext cx="7014300" cy="3443401"/>
          </a:xfrm>
          <a:prstGeom prst="rect">
            <a:avLst/>
          </a:prstGeom>
          <a:noFill/>
          <a:ln>
            <a:noFill/>
          </a:ln>
        </p:spPr>
      </p:pic>
      <p:sp>
        <p:nvSpPr>
          <p:cNvPr id="693" name="Google Shape;693;p85"/>
          <p:cNvSpPr txBox="1"/>
          <p:nvPr/>
        </p:nvSpPr>
        <p:spPr>
          <a:xfrm>
            <a:off x="431725" y="4091925"/>
            <a:ext cx="8436900" cy="755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chemeClr val="dk2"/>
                </a:solidFill>
                <a:latin typeface="Inter"/>
                <a:ea typeface="Inter"/>
                <a:cs typeface="Inter"/>
                <a:sym typeface="Inter"/>
              </a:rPr>
              <a:t>Neighborhoods with the most evictions: Lower East Side, East Harlem South, Brownsville, Queensbridge-Ravenswood-Long Island City, Central Harlem</a:t>
            </a:r>
            <a:endParaRPr sz="1000">
              <a:solidFill>
                <a:schemeClr val="dk2"/>
              </a:solidFill>
              <a:latin typeface="Inter"/>
              <a:ea typeface="Inter"/>
              <a:cs typeface="Inter"/>
              <a:sym typeface="Inter"/>
            </a:endParaRPr>
          </a:p>
          <a:p>
            <a:pPr indent="0" lvl="0" marL="0" rtl="0" algn="l">
              <a:spcBef>
                <a:spcPts val="0"/>
              </a:spcBef>
              <a:spcAft>
                <a:spcPts val="0"/>
              </a:spcAft>
              <a:buNone/>
            </a:pPr>
            <a:r>
              <a:t/>
            </a:r>
            <a:endParaRPr sz="1000">
              <a:solidFill>
                <a:schemeClr val="dk2"/>
              </a:solidFill>
              <a:latin typeface="Inter"/>
              <a:ea typeface="Inter"/>
              <a:cs typeface="Inter"/>
              <a:sym typeface="Inter"/>
            </a:endParaRPr>
          </a:p>
          <a:p>
            <a:pPr indent="0" lvl="0" marL="0" rtl="0" algn="l">
              <a:spcBef>
                <a:spcPts val="0"/>
              </a:spcBef>
              <a:spcAft>
                <a:spcPts val="0"/>
              </a:spcAft>
              <a:buNone/>
            </a:pPr>
            <a:r>
              <a:rPr lang="en" sz="1000">
                <a:solidFill>
                  <a:schemeClr val="dk2"/>
                </a:solidFill>
                <a:latin typeface="Inter"/>
                <a:ea typeface="Inter"/>
                <a:cs typeface="Inter"/>
                <a:sym typeface="Inter"/>
              </a:rPr>
              <a:t>Neighborhoods with the least evictions: Woodlawn-Wakefield, Westerleigh, West Village, Scarrett City, Springfield Gardens North</a:t>
            </a:r>
            <a:endParaRPr sz="1000">
              <a:solidFill>
                <a:schemeClr val="dk2"/>
              </a:solidFill>
              <a:latin typeface="Inter"/>
              <a:ea typeface="Inter"/>
              <a:cs typeface="Inter"/>
              <a:sym typeface="Inte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7" name="Shape 697"/>
        <p:cNvGrpSpPr/>
        <p:nvPr/>
      </p:nvGrpSpPr>
      <p:grpSpPr>
        <a:xfrm>
          <a:off x="0" y="0"/>
          <a:ext cx="0" cy="0"/>
          <a:chOff x="0" y="0"/>
          <a:chExt cx="0" cy="0"/>
        </a:xfrm>
      </p:grpSpPr>
      <p:sp>
        <p:nvSpPr>
          <p:cNvPr id="698" name="Google Shape;698;p86"/>
          <p:cNvSpPr txBox="1"/>
          <p:nvPr>
            <p:ph idx="1" type="subTitle"/>
          </p:nvPr>
        </p:nvSpPr>
        <p:spPr>
          <a:xfrm>
            <a:off x="439625" y="1621075"/>
            <a:ext cx="7285500" cy="3192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solidFill>
                  <a:schemeClr val="dk1"/>
                </a:solidFill>
              </a:rPr>
              <a:t>Meaningful nuance in the data set</a:t>
            </a:r>
            <a:endParaRPr>
              <a:solidFill>
                <a:schemeClr val="dk1"/>
              </a:solidFill>
            </a:endParaRPr>
          </a:p>
          <a:p>
            <a:pPr indent="0" lvl="0" marL="0" rtl="0" algn="l">
              <a:spcBef>
                <a:spcPts val="0"/>
              </a:spcBef>
              <a:spcAft>
                <a:spcPts val="0"/>
              </a:spcAft>
              <a:buNone/>
            </a:pPr>
            <a:r>
              <a:t/>
            </a:r>
            <a:endParaRPr/>
          </a:p>
        </p:txBody>
      </p:sp>
      <p:sp>
        <p:nvSpPr>
          <p:cNvPr id="699" name="Google Shape;699;p86"/>
          <p:cNvSpPr txBox="1"/>
          <p:nvPr>
            <p:ph type="title"/>
          </p:nvPr>
        </p:nvSpPr>
        <p:spPr>
          <a:xfrm>
            <a:off x="439625" y="2020275"/>
            <a:ext cx="7285500" cy="1791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sz="5400"/>
              <a:t>Evictions vs. </a:t>
            </a:r>
            <a:endParaRPr sz="5400"/>
          </a:p>
          <a:p>
            <a:pPr indent="0" lvl="0" marL="0" rtl="0" algn="l">
              <a:spcBef>
                <a:spcPts val="0"/>
              </a:spcBef>
              <a:spcAft>
                <a:spcPts val="0"/>
              </a:spcAft>
              <a:buNone/>
            </a:pPr>
            <a:r>
              <a:rPr lang="en" sz="5400"/>
              <a:t>Possessions </a:t>
            </a:r>
            <a:endParaRPr sz="54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703" name="Shape 703"/>
        <p:cNvGrpSpPr/>
        <p:nvPr/>
      </p:nvGrpSpPr>
      <p:grpSpPr>
        <a:xfrm>
          <a:off x="0" y="0"/>
          <a:ext cx="0" cy="0"/>
          <a:chOff x="0" y="0"/>
          <a:chExt cx="0" cy="0"/>
        </a:xfrm>
      </p:grpSpPr>
      <p:sp>
        <p:nvSpPr>
          <p:cNvPr id="704" name="Google Shape;704;p87"/>
          <p:cNvSpPr txBox="1"/>
          <p:nvPr>
            <p:ph idx="12" type="sldNum"/>
          </p:nvPr>
        </p:nvSpPr>
        <p:spPr>
          <a:xfrm>
            <a:off x="8320058" y="47394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705" name="Google Shape;705;p87"/>
          <p:cNvSpPr txBox="1"/>
          <p:nvPr>
            <p:ph type="title"/>
          </p:nvPr>
        </p:nvSpPr>
        <p:spPr>
          <a:xfrm>
            <a:off x="431725" y="1091600"/>
            <a:ext cx="3407400" cy="1415400"/>
          </a:xfrm>
          <a:prstGeom prst="rect">
            <a:avLst/>
          </a:prstGeom>
        </p:spPr>
        <p:txBody>
          <a:bodyPr anchorCtr="0" anchor="b" bIns="0" lIns="0" spcFirstLastPara="1" rIns="0" wrap="square" tIns="0">
            <a:noAutofit/>
          </a:bodyPr>
          <a:lstStyle/>
          <a:p>
            <a:pPr indent="0" lvl="0" marL="0" rtl="0" algn="ctr">
              <a:spcBef>
                <a:spcPts val="0"/>
              </a:spcBef>
              <a:spcAft>
                <a:spcPts val="0"/>
              </a:spcAft>
              <a:buNone/>
            </a:pPr>
            <a:r>
              <a:rPr lang="en"/>
              <a:t>Evictions </a:t>
            </a:r>
            <a:endParaRPr/>
          </a:p>
          <a:p>
            <a:pPr indent="0" lvl="0" marL="0" rtl="0" algn="ctr">
              <a:spcBef>
                <a:spcPts val="0"/>
              </a:spcBef>
              <a:spcAft>
                <a:spcPts val="0"/>
              </a:spcAft>
              <a:buNone/>
            </a:pPr>
            <a:r>
              <a:rPr lang="en"/>
              <a:t>Vs. </a:t>
            </a:r>
            <a:endParaRPr/>
          </a:p>
          <a:p>
            <a:pPr indent="0" lvl="0" marL="0" rtl="0" algn="ctr">
              <a:spcBef>
                <a:spcPts val="0"/>
              </a:spcBef>
              <a:spcAft>
                <a:spcPts val="0"/>
              </a:spcAft>
              <a:buNone/>
            </a:pPr>
            <a:r>
              <a:rPr lang="en"/>
              <a:t>Legal </a:t>
            </a:r>
            <a:r>
              <a:rPr lang="en"/>
              <a:t>Possessions</a:t>
            </a:r>
            <a:r>
              <a:rPr lang="en"/>
              <a:t> </a:t>
            </a:r>
            <a:endParaRPr/>
          </a:p>
        </p:txBody>
      </p:sp>
      <p:sp>
        <p:nvSpPr>
          <p:cNvPr id="706" name="Google Shape;706;p87"/>
          <p:cNvSpPr txBox="1"/>
          <p:nvPr>
            <p:ph idx="1" type="body"/>
          </p:nvPr>
        </p:nvSpPr>
        <p:spPr>
          <a:xfrm>
            <a:off x="4562225" y="571500"/>
            <a:ext cx="4214400" cy="4238700"/>
          </a:xfrm>
          <a:prstGeom prst="rect">
            <a:avLst/>
          </a:prstGeom>
        </p:spPr>
        <p:txBody>
          <a:bodyPr anchorCtr="0" anchor="t" bIns="0" lIns="0" spcFirstLastPara="1" rIns="0" wrap="square" tIns="0">
            <a:noAutofit/>
          </a:bodyPr>
          <a:lstStyle/>
          <a:p>
            <a:pPr indent="0" lvl="0" marL="0" rtl="0" algn="l">
              <a:lnSpc>
                <a:spcPct val="100000"/>
              </a:lnSpc>
              <a:spcBef>
                <a:spcPts val="0"/>
              </a:spcBef>
              <a:spcAft>
                <a:spcPts val="0"/>
              </a:spcAft>
              <a:buNone/>
            </a:pPr>
            <a:r>
              <a:rPr lang="en">
                <a:solidFill>
                  <a:schemeClr val="dk1"/>
                </a:solidFill>
              </a:rPr>
              <a:t>In an </a:t>
            </a:r>
            <a:r>
              <a:rPr b="1" lang="en">
                <a:solidFill>
                  <a:schemeClr val="dk1"/>
                </a:solidFill>
              </a:rPr>
              <a:t>eviction</a:t>
            </a:r>
            <a:r>
              <a:rPr lang="en">
                <a:solidFill>
                  <a:schemeClr val="dk1"/>
                </a:solidFill>
              </a:rPr>
              <a:t>, the tenant's belongings are moved under the supervision of the marshal and stored at a private warehouse. This is a severe form of eviction.</a:t>
            </a:r>
            <a:endParaRPr>
              <a:solidFill>
                <a:schemeClr val="dk1"/>
              </a:solidFill>
            </a:endParaRPr>
          </a:p>
          <a:p>
            <a:pPr indent="0" lvl="0" marL="0" rtl="0" algn="l">
              <a:lnSpc>
                <a:spcPct val="100000"/>
              </a:lnSpc>
              <a:spcBef>
                <a:spcPts val="0"/>
              </a:spcBef>
              <a:spcAft>
                <a:spcPts val="0"/>
              </a:spcAft>
              <a:buNone/>
            </a:pPr>
            <a:r>
              <a:t/>
            </a:r>
            <a:endParaRPr>
              <a:solidFill>
                <a:schemeClr val="dk1"/>
              </a:solidFill>
            </a:endParaRPr>
          </a:p>
          <a:p>
            <a:pPr indent="0" lvl="0" marL="0" rtl="0" algn="l">
              <a:lnSpc>
                <a:spcPct val="100000"/>
              </a:lnSpc>
              <a:spcBef>
                <a:spcPts val="0"/>
              </a:spcBef>
              <a:spcAft>
                <a:spcPts val="0"/>
              </a:spcAft>
              <a:buNone/>
            </a:pPr>
            <a:r>
              <a:rPr lang="en">
                <a:solidFill>
                  <a:schemeClr val="dk1"/>
                </a:solidFill>
              </a:rPr>
              <a:t>Eviction means no legal right to personal property.</a:t>
            </a:r>
            <a:endParaRPr>
              <a:solidFill>
                <a:schemeClr val="dk1"/>
              </a:solidFill>
            </a:endParaRPr>
          </a:p>
          <a:p>
            <a:pPr indent="0" lvl="0" marL="0" rtl="0" algn="l">
              <a:lnSpc>
                <a:spcPct val="100000"/>
              </a:lnSpc>
              <a:spcBef>
                <a:spcPts val="0"/>
              </a:spcBef>
              <a:spcAft>
                <a:spcPts val="0"/>
              </a:spcAft>
              <a:buNone/>
            </a:pPr>
            <a:r>
              <a:t/>
            </a:r>
            <a:endParaRPr>
              <a:solidFill>
                <a:schemeClr val="dk1"/>
              </a:solidFill>
            </a:endParaRPr>
          </a:p>
          <a:p>
            <a:pPr indent="0" lvl="0" marL="0" rtl="0" algn="l">
              <a:lnSpc>
                <a:spcPct val="100000"/>
              </a:lnSpc>
              <a:spcBef>
                <a:spcPts val="0"/>
              </a:spcBef>
              <a:spcAft>
                <a:spcPts val="0"/>
              </a:spcAft>
              <a:buNone/>
            </a:pPr>
            <a:r>
              <a:rPr lang="en">
                <a:solidFill>
                  <a:schemeClr val="dk1"/>
                </a:solidFill>
              </a:rPr>
              <a:t>In a </a:t>
            </a:r>
            <a:r>
              <a:rPr b="1" lang="en">
                <a:solidFill>
                  <a:schemeClr val="dk1"/>
                </a:solidFill>
              </a:rPr>
              <a:t>legal possession</a:t>
            </a:r>
            <a:r>
              <a:rPr lang="en">
                <a:solidFill>
                  <a:schemeClr val="dk1"/>
                </a:solidFill>
              </a:rPr>
              <a:t>, the tenant's personal property remains under the care and control of the landlord until the tenant can arrange to transport their property to another location. </a:t>
            </a:r>
            <a:endParaRPr>
              <a:solidFill>
                <a:schemeClr val="dk1"/>
              </a:solidFill>
            </a:endParaRPr>
          </a:p>
          <a:p>
            <a:pPr indent="0" lvl="0" marL="0" rtl="0" algn="l">
              <a:lnSpc>
                <a:spcPct val="100000"/>
              </a:lnSpc>
              <a:spcBef>
                <a:spcPts val="0"/>
              </a:spcBef>
              <a:spcAft>
                <a:spcPts val="0"/>
              </a:spcAft>
              <a:buNone/>
            </a:pPr>
            <a:r>
              <a:t/>
            </a:r>
            <a:endParaRPr>
              <a:solidFill>
                <a:schemeClr val="dk1"/>
              </a:solidFill>
            </a:endParaRPr>
          </a:p>
          <a:p>
            <a:pPr indent="0" lvl="0" marL="0" rtl="0" algn="l">
              <a:lnSpc>
                <a:spcPct val="100000"/>
              </a:lnSpc>
              <a:spcBef>
                <a:spcPts val="0"/>
              </a:spcBef>
              <a:spcAft>
                <a:spcPts val="0"/>
              </a:spcAft>
              <a:buNone/>
            </a:pPr>
            <a:r>
              <a:rPr lang="en">
                <a:solidFill>
                  <a:schemeClr val="dk1"/>
                </a:solidFill>
              </a:rPr>
              <a:t>Legal Possession means the occupant has a legal right to their personal property </a:t>
            </a:r>
            <a:endParaRPr>
              <a:solidFill>
                <a:schemeClr val="dk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0" name="Shape 710"/>
        <p:cNvGrpSpPr/>
        <p:nvPr/>
      </p:nvGrpSpPr>
      <p:grpSpPr>
        <a:xfrm>
          <a:off x="0" y="0"/>
          <a:ext cx="0" cy="0"/>
          <a:chOff x="0" y="0"/>
          <a:chExt cx="0" cy="0"/>
        </a:xfrm>
      </p:grpSpPr>
      <p:sp>
        <p:nvSpPr>
          <p:cNvPr id="711" name="Google Shape;711;p88"/>
          <p:cNvSpPr txBox="1"/>
          <p:nvPr>
            <p:ph idx="12" type="sldNum"/>
          </p:nvPr>
        </p:nvSpPr>
        <p:spPr>
          <a:xfrm>
            <a:off x="8320058" y="47394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712" name="Google Shape;712;p88"/>
          <p:cNvSpPr txBox="1"/>
          <p:nvPr>
            <p:ph type="title"/>
          </p:nvPr>
        </p:nvSpPr>
        <p:spPr>
          <a:xfrm>
            <a:off x="355525" y="140225"/>
            <a:ext cx="8280600" cy="5727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Evictions vs </a:t>
            </a:r>
            <a:r>
              <a:rPr lang="en"/>
              <a:t>Possessions</a:t>
            </a:r>
            <a:endParaRPr/>
          </a:p>
        </p:txBody>
      </p:sp>
      <p:pic>
        <p:nvPicPr>
          <p:cNvPr id="713" name="Google Shape;713;p88"/>
          <p:cNvPicPr preferRelativeResize="0"/>
          <p:nvPr/>
        </p:nvPicPr>
        <p:blipFill>
          <a:blip r:embed="rId3">
            <a:alphaModFix/>
          </a:blip>
          <a:stretch>
            <a:fillRect/>
          </a:stretch>
        </p:blipFill>
        <p:spPr>
          <a:xfrm>
            <a:off x="304800" y="607500"/>
            <a:ext cx="7322814" cy="4110126"/>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7" name="Shape 717"/>
        <p:cNvGrpSpPr/>
        <p:nvPr/>
      </p:nvGrpSpPr>
      <p:grpSpPr>
        <a:xfrm>
          <a:off x="0" y="0"/>
          <a:ext cx="0" cy="0"/>
          <a:chOff x="0" y="0"/>
          <a:chExt cx="0" cy="0"/>
        </a:xfrm>
      </p:grpSpPr>
      <p:sp>
        <p:nvSpPr>
          <p:cNvPr id="718" name="Google Shape;718;p89"/>
          <p:cNvSpPr txBox="1"/>
          <p:nvPr>
            <p:ph idx="12" type="sldNum"/>
          </p:nvPr>
        </p:nvSpPr>
        <p:spPr>
          <a:xfrm>
            <a:off x="8320058" y="47394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719" name="Google Shape;719;p89"/>
          <p:cNvPicPr preferRelativeResize="0"/>
          <p:nvPr/>
        </p:nvPicPr>
        <p:blipFill>
          <a:blip r:embed="rId3">
            <a:alphaModFix/>
          </a:blip>
          <a:stretch>
            <a:fillRect/>
          </a:stretch>
        </p:blipFill>
        <p:spPr>
          <a:xfrm>
            <a:off x="655925" y="76200"/>
            <a:ext cx="8183275" cy="463897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3" name="Shape 723"/>
        <p:cNvGrpSpPr/>
        <p:nvPr/>
      </p:nvGrpSpPr>
      <p:grpSpPr>
        <a:xfrm>
          <a:off x="0" y="0"/>
          <a:ext cx="0" cy="0"/>
          <a:chOff x="0" y="0"/>
          <a:chExt cx="0" cy="0"/>
        </a:xfrm>
      </p:grpSpPr>
      <p:sp>
        <p:nvSpPr>
          <p:cNvPr id="724" name="Google Shape;724;p90"/>
          <p:cNvSpPr txBox="1"/>
          <p:nvPr>
            <p:ph idx="1" type="body"/>
          </p:nvPr>
        </p:nvSpPr>
        <p:spPr>
          <a:xfrm>
            <a:off x="3685900" y="2733225"/>
            <a:ext cx="5090700" cy="19482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Even though the number of new yorkers being evicted may seem small, still thousands go </a:t>
            </a:r>
            <a:r>
              <a:rPr lang="en"/>
              <a:t>through</a:t>
            </a:r>
            <a:r>
              <a:rPr lang="en"/>
              <a:t> the toughest time of their life. Being Evicted means no longer being able able to pay rent means </a:t>
            </a:r>
            <a:endParaRPr/>
          </a:p>
          <a:p>
            <a:pPr indent="0" lvl="0" marL="0" rtl="0" algn="l">
              <a:spcBef>
                <a:spcPts val="1000"/>
              </a:spcBef>
              <a:spcAft>
                <a:spcPts val="1000"/>
              </a:spcAft>
              <a:buNone/>
            </a:pPr>
            <a:r>
              <a:rPr lang="en"/>
              <a:t>Tenants become occupants become </a:t>
            </a:r>
            <a:r>
              <a:rPr lang="en"/>
              <a:t>squatters</a:t>
            </a:r>
            <a:r>
              <a:rPr lang="en"/>
              <a:t> who are </a:t>
            </a:r>
            <a:r>
              <a:rPr lang="en"/>
              <a:t>forcefully</a:t>
            </a:r>
            <a:r>
              <a:rPr lang="en"/>
              <a:t> evicted and on top of that no longer have the right any of their belongings. </a:t>
            </a:r>
            <a:endParaRPr/>
          </a:p>
        </p:txBody>
      </p:sp>
      <p:sp>
        <p:nvSpPr>
          <p:cNvPr id="725" name="Google Shape;725;p90"/>
          <p:cNvSpPr txBox="1"/>
          <p:nvPr>
            <p:ph idx="12" type="sldNum"/>
          </p:nvPr>
        </p:nvSpPr>
        <p:spPr>
          <a:xfrm>
            <a:off x="8320058" y="47394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726" name="Google Shape;726;p90"/>
          <p:cNvSpPr txBox="1"/>
          <p:nvPr>
            <p:ph idx="4" type="title"/>
          </p:nvPr>
        </p:nvSpPr>
        <p:spPr>
          <a:xfrm>
            <a:off x="431725" y="368825"/>
            <a:ext cx="2361000" cy="1605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What does this mean for New Yorkers? </a:t>
            </a:r>
            <a:endParaRPr/>
          </a:p>
        </p:txBody>
      </p:sp>
      <p:sp>
        <p:nvSpPr>
          <p:cNvPr id="727" name="Google Shape;727;p90"/>
          <p:cNvSpPr txBox="1"/>
          <p:nvPr>
            <p:ph type="title"/>
          </p:nvPr>
        </p:nvSpPr>
        <p:spPr>
          <a:xfrm>
            <a:off x="3685900" y="357450"/>
            <a:ext cx="5090700" cy="19482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solidFill>
                  <a:schemeClr val="accent3"/>
                </a:solidFill>
              </a:rPr>
              <a:t>2%</a:t>
            </a:r>
            <a:endParaRPr>
              <a:solidFill>
                <a:schemeClr val="accent3"/>
              </a:solidFill>
            </a:endParaRPr>
          </a:p>
        </p:txBody>
      </p:sp>
      <p:sp>
        <p:nvSpPr>
          <p:cNvPr id="728" name="Google Shape;728;p90"/>
          <p:cNvSpPr txBox="1"/>
          <p:nvPr>
            <p:ph idx="2" type="subTitle"/>
          </p:nvPr>
        </p:nvSpPr>
        <p:spPr>
          <a:xfrm>
            <a:off x="3683550" y="2305650"/>
            <a:ext cx="5090700" cy="488700"/>
          </a:xfrm>
          <a:prstGeom prst="rect">
            <a:avLst/>
          </a:prstGeom>
        </p:spPr>
        <p:txBody>
          <a:bodyPr anchorCtr="0" anchor="t" bIns="0" lIns="0" spcFirstLastPara="1" rIns="0" wrap="square" tIns="0">
            <a:noAutofit/>
          </a:bodyPr>
          <a:lstStyle/>
          <a:p>
            <a:pPr indent="0" lvl="0" marL="0" rtl="0" algn="l">
              <a:spcBef>
                <a:spcPts val="0"/>
              </a:spcBef>
              <a:spcAft>
                <a:spcPts val="1000"/>
              </a:spcAft>
              <a:buNone/>
            </a:pPr>
            <a:r>
              <a:rPr lang="en">
                <a:solidFill>
                  <a:schemeClr val="accent3"/>
                </a:solidFill>
              </a:rPr>
              <a:t>Of all evictions are Evictions not Legal </a:t>
            </a:r>
            <a:r>
              <a:rPr lang="en">
                <a:solidFill>
                  <a:schemeClr val="accent3"/>
                </a:solidFill>
              </a:rPr>
              <a:t>Possession.</a:t>
            </a:r>
            <a:endParaRPr>
              <a:solidFill>
                <a:schemeClr val="accent3"/>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2"/>
        </a:solidFill>
      </p:bgPr>
    </p:bg>
    <p:spTree>
      <p:nvGrpSpPr>
        <p:cNvPr id="732" name="Shape 732"/>
        <p:cNvGrpSpPr/>
        <p:nvPr/>
      </p:nvGrpSpPr>
      <p:grpSpPr>
        <a:xfrm>
          <a:off x="0" y="0"/>
          <a:ext cx="0" cy="0"/>
          <a:chOff x="0" y="0"/>
          <a:chExt cx="0" cy="0"/>
        </a:xfrm>
      </p:grpSpPr>
      <p:sp>
        <p:nvSpPr>
          <p:cNvPr id="733" name="Google Shape;733;p91"/>
          <p:cNvSpPr txBox="1"/>
          <p:nvPr>
            <p:ph idx="1" type="subTitle"/>
          </p:nvPr>
        </p:nvSpPr>
        <p:spPr>
          <a:xfrm>
            <a:off x="439625" y="1621075"/>
            <a:ext cx="7285500" cy="5193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There was one major event that changed </a:t>
            </a:r>
            <a:r>
              <a:rPr lang="en"/>
              <a:t>evictions rates</a:t>
            </a:r>
            <a:r>
              <a:rPr lang="en"/>
              <a:t> in NYC </a:t>
            </a:r>
            <a:endParaRPr/>
          </a:p>
        </p:txBody>
      </p:sp>
      <p:sp>
        <p:nvSpPr>
          <p:cNvPr id="734" name="Google Shape;734;p91"/>
          <p:cNvSpPr txBox="1"/>
          <p:nvPr>
            <p:ph type="title"/>
          </p:nvPr>
        </p:nvSpPr>
        <p:spPr>
          <a:xfrm>
            <a:off x="439625" y="2020275"/>
            <a:ext cx="7285500" cy="15684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Contributing Factors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8" name="Shape 738"/>
        <p:cNvGrpSpPr/>
        <p:nvPr/>
      </p:nvGrpSpPr>
      <p:grpSpPr>
        <a:xfrm>
          <a:off x="0" y="0"/>
          <a:ext cx="0" cy="0"/>
          <a:chOff x="0" y="0"/>
          <a:chExt cx="0" cy="0"/>
        </a:xfrm>
      </p:grpSpPr>
      <p:sp>
        <p:nvSpPr>
          <p:cNvPr id="739" name="Google Shape;739;p92"/>
          <p:cNvSpPr txBox="1"/>
          <p:nvPr>
            <p:ph idx="12" type="sldNum"/>
          </p:nvPr>
        </p:nvSpPr>
        <p:spPr>
          <a:xfrm>
            <a:off x="8320058" y="47394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740" name="Google Shape;740;p92"/>
          <p:cNvSpPr txBox="1"/>
          <p:nvPr>
            <p:ph idx="2" type="sldNum"/>
          </p:nvPr>
        </p:nvSpPr>
        <p:spPr>
          <a:xfrm>
            <a:off x="8320058" y="47394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741" name="Google Shape;741;p92"/>
          <p:cNvSpPr txBox="1"/>
          <p:nvPr>
            <p:ph type="title"/>
          </p:nvPr>
        </p:nvSpPr>
        <p:spPr>
          <a:xfrm>
            <a:off x="431725" y="1000075"/>
            <a:ext cx="2322600" cy="15069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COVID-19 Pandemic</a:t>
            </a:r>
            <a:endParaRPr/>
          </a:p>
        </p:txBody>
      </p:sp>
      <p:sp>
        <p:nvSpPr>
          <p:cNvPr id="742" name="Google Shape;742;p92"/>
          <p:cNvSpPr txBox="1"/>
          <p:nvPr>
            <p:ph idx="1" type="body"/>
          </p:nvPr>
        </p:nvSpPr>
        <p:spPr>
          <a:xfrm>
            <a:off x="3534925" y="63075"/>
            <a:ext cx="5105100" cy="4676400"/>
          </a:xfrm>
          <a:prstGeom prst="rect">
            <a:avLst/>
          </a:prstGeom>
        </p:spPr>
        <p:txBody>
          <a:bodyPr anchorCtr="0" anchor="ctr" bIns="0" lIns="0" spcFirstLastPara="1" rIns="0" wrap="square" tIns="0">
            <a:normAutofit/>
          </a:bodyPr>
          <a:lstStyle/>
          <a:p>
            <a:pPr indent="-330200" lvl="0" marL="457200" rtl="0" algn="l">
              <a:spcBef>
                <a:spcPts val="0"/>
              </a:spcBef>
              <a:spcAft>
                <a:spcPts val="0"/>
              </a:spcAft>
              <a:buSzPts val="1600"/>
              <a:buChar char="●"/>
            </a:pPr>
            <a:r>
              <a:rPr lang="en"/>
              <a:t>COVID-19 was a </a:t>
            </a:r>
            <a:r>
              <a:rPr lang="en"/>
              <a:t>terribly</a:t>
            </a:r>
            <a:r>
              <a:rPr lang="en"/>
              <a:t> tough time for a lot of people in a lot of different way ie. </a:t>
            </a:r>
            <a:r>
              <a:rPr lang="en"/>
              <a:t>financially, emotionally, etc. </a:t>
            </a:r>
            <a:endParaRPr/>
          </a:p>
          <a:p>
            <a:pPr indent="-330200" lvl="0" marL="457200" rtl="0" algn="l">
              <a:spcBef>
                <a:spcPts val="0"/>
              </a:spcBef>
              <a:spcAft>
                <a:spcPts val="0"/>
              </a:spcAft>
              <a:buSzPts val="1600"/>
              <a:buChar char="●"/>
            </a:pPr>
            <a:r>
              <a:rPr lang="en"/>
              <a:t>NYC Government knowing this, implemented The Tenant Safe Harbor Act, of 2020 allowing:</a:t>
            </a:r>
            <a:endParaRPr/>
          </a:p>
          <a:p>
            <a:pPr indent="-330200" lvl="0" marL="457200" rtl="0" algn="l">
              <a:spcBef>
                <a:spcPts val="0"/>
              </a:spcBef>
              <a:spcAft>
                <a:spcPts val="0"/>
              </a:spcAft>
              <a:buSzPts val="1600"/>
              <a:buChar char="●"/>
            </a:pPr>
            <a:r>
              <a:rPr lang="en"/>
              <a:t>People who are not able to pay their rent because of financial hardships due to COVID-19 are protected from evictions.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6" name="Shape 746"/>
        <p:cNvGrpSpPr/>
        <p:nvPr/>
      </p:nvGrpSpPr>
      <p:grpSpPr>
        <a:xfrm>
          <a:off x="0" y="0"/>
          <a:ext cx="0" cy="0"/>
          <a:chOff x="0" y="0"/>
          <a:chExt cx="0" cy="0"/>
        </a:xfrm>
      </p:grpSpPr>
      <p:sp>
        <p:nvSpPr>
          <p:cNvPr id="747" name="Google Shape;747;p93"/>
          <p:cNvSpPr txBox="1"/>
          <p:nvPr>
            <p:ph idx="12" type="sldNum"/>
          </p:nvPr>
        </p:nvSpPr>
        <p:spPr>
          <a:xfrm>
            <a:off x="8320058" y="47394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748" name="Google Shape;748;p93"/>
          <p:cNvSpPr txBox="1"/>
          <p:nvPr>
            <p:ph idx="1" type="subTitle"/>
          </p:nvPr>
        </p:nvSpPr>
        <p:spPr>
          <a:xfrm>
            <a:off x="1996375" y="4870025"/>
            <a:ext cx="6186900" cy="182100"/>
          </a:xfrm>
          <a:prstGeom prst="rect">
            <a:avLst/>
          </a:prstGeom>
        </p:spPr>
        <p:txBody>
          <a:bodyPr anchorCtr="0" anchor="t" bIns="0" lIns="0" spcFirstLastPara="1" rIns="0" wrap="square" tIns="0">
            <a:noAutofit/>
          </a:bodyPr>
          <a:lstStyle/>
          <a:p>
            <a:pPr indent="0" lvl="0" marL="0" rtl="0" algn="l">
              <a:spcBef>
                <a:spcPts val="0"/>
              </a:spcBef>
              <a:spcAft>
                <a:spcPts val="1000"/>
              </a:spcAft>
              <a:buNone/>
            </a:pPr>
            <a:r>
              <a:rPr lang="en"/>
              <a:t>Evictions fall off once COVID </a:t>
            </a:r>
            <a:r>
              <a:rPr lang="en"/>
              <a:t>policies</a:t>
            </a:r>
            <a:r>
              <a:rPr lang="en"/>
              <a:t> are put into action.</a:t>
            </a:r>
            <a:endParaRPr/>
          </a:p>
        </p:txBody>
      </p:sp>
      <p:pic>
        <p:nvPicPr>
          <p:cNvPr id="749" name="Google Shape;749;p93"/>
          <p:cNvPicPr preferRelativeResize="0"/>
          <p:nvPr/>
        </p:nvPicPr>
        <p:blipFill>
          <a:blip r:embed="rId3">
            <a:alphaModFix/>
          </a:blip>
          <a:stretch>
            <a:fillRect/>
          </a:stretch>
        </p:blipFill>
        <p:spPr>
          <a:xfrm>
            <a:off x="0" y="505150"/>
            <a:ext cx="7301799" cy="4184449"/>
          </a:xfrm>
          <a:prstGeom prst="rect">
            <a:avLst/>
          </a:prstGeom>
          <a:noFill/>
          <a:ln>
            <a:noFill/>
          </a:ln>
        </p:spPr>
      </p:pic>
      <p:sp>
        <p:nvSpPr>
          <p:cNvPr id="750" name="Google Shape;750;p93"/>
          <p:cNvSpPr txBox="1"/>
          <p:nvPr/>
        </p:nvSpPr>
        <p:spPr>
          <a:xfrm>
            <a:off x="42050" y="28025"/>
            <a:ext cx="7981500" cy="47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800">
                <a:solidFill>
                  <a:schemeClr val="dk2"/>
                </a:solidFill>
                <a:latin typeface="Inter"/>
                <a:ea typeface="Inter"/>
                <a:cs typeface="Inter"/>
                <a:sym typeface="Inter"/>
              </a:rPr>
              <a:t>Number of Residential </a:t>
            </a:r>
            <a:r>
              <a:rPr b="1" lang="en" sz="2800">
                <a:solidFill>
                  <a:schemeClr val="dk2"/>
                </a:solidFill>
                <a:latin typeface="Inter"/>
                <a:ea typeface="Inter"/>
                <a:cs typeface="Inter"/>
                <a:sym typeface="Inter"/>
              </a:rPr>
              <a:t>Eviction</a:t>
            </a:r>
            <a:r>
              <a:rPr b="1" lang="en" sz="2800">
                <a:solidFill>
                  <a:schemeClr val="dk2"/>
                </a:solidFill>
                <a:latin typeface="Inter"/>
                <a:ea typeface="Inter"/>
                <a:cs typeface="Inter"/>
                <a:sym typeface="Inter"/>
              </a:rPr>
              <a:t> Cases</a:t>
            </a:r>
            <a:endParaRPr b="1" sz="2800">
              <a:solidFill>
                <a:schemeClr val="dk2"/>
              </a:solidFill>
              <a:latin typeface="Inter"/>
              <a:ea typeface="Inter"/>
              <a:cs typeface="Inter"/>
              <a:sym typeface="Inter"/>
            </a:endParaRPr>
          </a:p>
        </p:txBody>
      </p:sp>
      <p:pic>
        <p:nvPicPr>
          <p:cNvPr id="751" name="Google Shape;751;p93"/>
          <p:cNvPicPr preferRelativeResize="0"/>
          <p:nvPr/>
        </p:nvPicPr>
        <p:blipFill>
          <a:blip r:embed="rId4">
            <a:alphaModFix/>
          </a:blip>
          <a:stretch>
            <a:fillRect/>
          </a:stretch>
        </p:blipFill>
        <p:spPr>
          <a:xfrm>
            <a:off x="7301799" y="1943100"/>
            <a:ext cx="1447800" cy="12573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5" name="Shape 755"/>
        <p:cNvGrpSpPr/>
        <p:nvPr/>
      </p:nvGrpSpPr>
      <p:grpSpPr>
        <a:xfrm>
          <a:off x="0" y="0"/>
          <a:ext cx="0" cy="0"/>
          <a:chOff x="0" y="0"/>
          <a:chExt cx="0" cy="0"/>
        </a:xfrm>
      </p:grpSpPr>
      <p:sp>
        <p:nvSpPr>
          <p:cNvPr id="756" name="Google Shape;756;p94"/>
          <p:cNvSpPr txBox="1"/>
          <p:nvPr>
            <p:ph idx="12" type="sldNum"/>
          </p:nvPr>
        </p:nvSpPr>
        <p:spPr>
          <a:xfrm>
            <a:off x="8320058" y="47394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757" name="Google Shape;757;p94"/>
          <p:cNvSpPr txBox="1"/>
          <p:nvPr>
            <p:ph idx="1" type="subTitle"/>
          </p:nvPr>
        </p:nvSpPr>
        <p:spPr>
          <a:xfrm>
            <a:off x="1996375" y="4870025"/>
            <a:ext cx="6186900" cy="182100"/>
          </a:xfrm>
          <a:prstGeom prst="rect">
            <a:avLst/>
          </a:prstGeom>
        </p:spPr>
        <p:txBody>
          <a:bodyPr anchorCtr="0" anchor="t" bIns="0" lIns="0" spcFirstLastPara="1" rIns="0" wrap="square" tIns="0">
            <a:noAutofit/>
          </a:bodyPr>
          <a:lstStyle/>
          <a:p>
            <a:pPr indent="0" lvl="0" marL="0" rtl="0" algn="l">
              <a:spcBef>
                <a:spcPts val="0"/>
              </a:spcBef>
              <a:spcAft>
                <a:spcPts val="1000"/>
              </a:spcAft>
              <a:buNone/>
            </a:pPr>
            <a:r>
              <a:rPr b="1" lang="en">
                <a:solidFill>
                  <a:schemeClr val="dk1"/>
                </a:solidFill>
              </a:rPr>
              <a:t>Heat Map Before and After The </a:t>
            </a:r>
            <a:r>
              <a:rPr b="1" lang="en">
                <a:solidFill>
                  <a:schemeClr val="dk1"/>
                </a:solidFill>
              </a:rPr>
              <a:t>Tenant</a:t>
            </a:r>
            <a:r>
              <a:rPr b="1" lang="en">
                <a:solidFill>
                  <a:schemeClr val="dk1"/>
                </a:solidFill>
              </a:rPr>
              <a:t> Safe Harbor Act.</a:t>
            </a:r>
            <a:endParaRPr b="1">
              <a:solidFill>
                <a:schemeClr val="dk1"/>
              </a:solidFill>
            </a:endParaRPr>
          </a:p>
        </p:txBody>
      </p:sp>
      <p:pic>
        <p:nvPicPr>
          <p:cNvPr id="758" name="Google Shape;758;p94"/>
          <p:cNvPicPr preferRelativeResize="0"/>
          <p:nvPr/>
        </p:nvPicPr>
        <p:blipFill>
          <a:blip r:embed="rId3">
            <a:alphaModFix/>
          </a:blip>
          <a:stretch>
            <a:fillRect/>
          </a:stretch>
        </p:blipFill>
        <p:spPr>
          <a:xfrm>
            <a:off x="4818340" y="0"/>
            <a:ext cx="4325661" cy="4565225"/>
          </a:xfrm>
          <a:prstGeom prst="rect">
            <a:avLst/>
          </a:prstGeom>
          <a:noFill/>
          <a:ln>
            <a:noFill/>
          </a:ln>
        </p:spPr>
      </p:pic>
      <p:pic>
        <p:nvPicPr>
          <p:cNvPr id="759" name="Google Shape;759;p94"/>
          <p:cNvPicPr preferRelativeResize="0"/>
          <p:nvPr/>
        </p:nvPicPr>
        <p:blipFill>
          <a:blip r:embed="rId4">
            <a:alphaModFix/>
          </a:blip>
          <a:stretch>
            <a:fillRect/>
          </a:stretch>
        </p:blipFill>
        <p:spPr>
          <a:xfrm>
            <a:off x="42025" y="0"/>
            <a:ext cx="4384021" cy="4565226"/>
          </a:xfrm>
          <a:prstGeom prst="rect">
            <a:avLst/>
          </a:prstGeom>
          <a:noFill/>
          <a:ln>
            <a:noFill/>
          </a:ln>
        </p:spPr>
      </p:pic>
      <p:sp>
        <p:nvSpPr>
          <p:cNvPr id="760" name="Google Shape;760;p94"/>
          <p:cNvSpPr txBox="1"/>
          <p:nvPr/>
        </p:nvSpPr>
        <p:spPr>
          <a:xfrm>
            <a:off x="1280163" y="4453425"/>
            <a:ext cx="2187300" cy="21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2"/>
                </a:solidFill>
                <a:latin typeface="Inter"/>
                <a:ea typeface="Inter"/>
                <a:cs typeface="Inter"/>
                <a:sym typeface="Inter"/>
              </a:rPr>
              <a:t>2017- Feb. 2020</a:t>
            </a:r>
            <a:endParaRPr b="1">
              <a:solidFill>
                <a:schemeClr val="dk2"/>
              </a:solidFill>
              <a:latin typeface="Inter"/>
              <a:ea typeface="Inter"/>
              <a:cs typeface="Inter"/>
              <a:sym typeface="Inter"/>
            </a:endParaRPr>
          </a:p>
        </p:txBody>
      </p:sp>
      <p:sp>
        <p:nvSpPr>
          <p:cNvPr id="761" name="Google Shape;761;p94"/>
          <p:cNvSpPr txBox="1"/>
          <p:nvPr/>
        </p:nvSpPr>
        <p:spPr>
          <a:xfrm>
            <a:off x="6100900" y="4453425"/>
            <a:ext cx="1991700" cy="21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2"/>
                </a:solidFill>
                <a:latin typeface="Inter"/>
                <a:ea typeface="Inter"/>
                <a:cs typeface="Inter"/>
                <a:sym typeface="Inter"/>
              </a:rPr>
              <a:t>March 2020 -2022</a:t>
            </a:r>
            <a:endParaRPr b="1">
              <a:solidFill>
                <a:schemeClr val="dk2"/>
              </a:solidFill>
              <a:latin typeface="Inter"/>
              <a:ea typeface="Inter"/>
              <a:cs typeface="Inter"/>
              <a:sym typeface="Inte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2" name="Shape 622"/>
        <p:cNvGrpSpPr/>
        <p:nvPr/>
      </p:nvGrpSpPr>
      <p:grpSpPr>
        <a:xfrm>
          <a:off x="0" y="0"/>
          <a:ext cx="0" cy="0"/>
          <a:chOff x="0" y="0"/>
          <a:chExt cx="0" cy="0"/>
        </a:xfrm>
      </p:grpSpPr>
      <p:sp>
        <p:nvSpPr>
          <p:cNvPr id="623" name="Google Shape;623;p77"/>
          <p:cNvSpPr txBox="1"/>
          <p:nvPr>
            <p:ph idx="1" type="body"/>
          </p:nvPr>
        </p:nvSpPr>
        <p:spPr>
          <a:xfrm>
            <a:off x="3534925" y="1000075"/>
            <a:ext cx="5105100" cy="2973000"/>
          </a:xfrm>
          <a:prstGeom prst="rect">
            <a:avLst/>
          </a:prstGeom>
          <a:noFill/>
        </p:spPr>
        <p:txBody>
          <a:bodyPr anchorCtr="0" anchor="ctr" bIns="0" lIns="0" spcFirstLastPara="1" rIns="0" wrap="square" tIns="0">
            <a:noAutofit/>
          </a:bodyPr>
          <a:lstStyle/>
          <a:p>
            <a:pPr indent="0" lvl="0" marL="0" rtl="0" algn="l">
              <a:spcBef>
                <a:spcPts val="0"/>
              </a:spcBef>
              <a:spcAft>
                <a:spcPts val="0"/>
              </a:spcAft>
              <a:buNone/>
            </a:pPr>
            <a:r>
              <a:t/>
            </a:r>
            <a:endParaRPr sz="1500"/>
          </a:p>
          <a:p>
            <a:pPr indent="0" lvl="0" marL="0" rtl="0" algn="l">
              <a:spcBef>
                <a:spcPts val="1000"/>
              </a:spcBef>
              <a:spcAft>
                <a:spcPts val="0"/>
              </a:spcAft>
              <a:buNone/>
            </a:pPr>
            <a:r>
              <a:rPr lang="en" sz="1500"/>
              <a:t>To identify data trends for the NYC Housing Authority using a data set that lists </a:t>
            </a:r>
            <a:r>
              <a:rPr lang="en" sz="1500"/>
              <a:t>pending,</a:t>
            </a:r>
            <a:r>
              <a:rPr lang="en" sz="1500"/>
              <a:t> scheduled, and executed </a:t>
            </a:r>
            <a:r>
              <a:rPr lang="en" sz="1500"/>
              <a:t>evictions</a:t>
            </a:r>
            <a:r>
              <a:rPr lang="en" sz="1500"/>
              <a:t> within the five boroughs. Using this data analysis to support potential policy </a:t>
            </a:r>
            <a:r>
              <a:rPr lang="en" sz="1500"/>
              <a:t>recommendations</a:t>
            </a:r>
            <a:r>
              <a:rPr lang="en" sz="1500"/>
              <a:t>.</a:t>
            </a:r>
            <a:endParaRPr sz="1500"/>
          </a:p>
          <a:p>
            <a:pPr indent="0" lvl="0" marL="0" rtl="0" algn="l">
              <a:spcBef>
                <a:spcPts val="1000"/>
              </a:spcBef>
              <a:spcAft>
                <a:spcPts val="0"/>
              </a:spcAft>
              <a:buNone/>
            </a:pPr>
            <a:r>
              <a:t/>
            </a:r>
            <a:endParaRPr sz="1500"/>
          </a:p>
          <a:p>
            <a:pPr indent="0" lvl="0" marL="0" rtl="0" algn="l">
              <a:spcBef>
                <a:spcPts val="1000"/>
              </a:spcBef>
              <a:spcAft>
                <a:spcPts val="1000"/>
              </a:spcAft>
              <a:buNone/>
            </a:pPr>
            <a:r>
              <a:t/>
            </a:r>
            <a:endParaRPr sz="1500"/>
          </a:p>
        </p:txBody>
      </p:sp>
      <p:sp>
        <p:nvSpPr>
          <p:cNvPr id="624" name="Google Shape;624;p77"/>
          <p:cNvSpPr txBox="1"/>
          <p:nvPr>
            <p:ph idx="12" type="sldNum"/>
          </p:nvPr>
        </p:nvSpPr>
        <p:spPr>
          <a:xfrm>
            <a:off x="8320058" y="47394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625" name="Google Shape;625;p77"/>
          <p:cNvSpPr txBox="1"/>
          <p:nvPr>
            <p:ph idx="2" type="sldNum"/>
          </p:nvPr>
        </p:nvSpPr>
        <p:spPr>
          <a:xfrm>
            <a:off x="8320058" y="47394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626" name="Google Shape;626;p77"/>
          <p:cNvSpPr txBox="1"/>
          <p:nvPr>
            <p:ph type="title"/>
          </p:nvPr>
        </p:nvSpPr>
        <p:spPr>
          <a:xfrm>
            <a:off x="431725" y="1000075"/>
            <a:ext cx="2322600" cy="15069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Our Mission</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5" name="Shape 765"/>
        <p:cNvGrpSpPr/>
        <p:nvPr/>
      </p:nvGrpSpPr>
      <p:grpSpPr>
        <a:xfrm>
          <a:off x="0" y="0"/>
          <a:ext cx="0" cy="0"/>
          <a:chOff x="0" y="0"/>
          <a:chExt cx="0" cy="0"/>
        </a:xfrm>
      </p:grpSpPr>
      <p:sp>
        <p:nvSpPr>
          <p:cNvPr id="766" name="Google Shape;766;p95"/>
          <p:cNvSpPr txBox="1"/>
          <p:nvPr>
            <p:ph idx="1" type="subTitle"/>
          </p:nvPr>
        </p:nvSpPr>
        <p:spPr>
          <a:xfrm>
            <a:off x="439625" y="1373975"/>
            <a:ext cx="7738200" cy="3192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The experience of the pandemic shines gleams new ideas on </a:t>
            </a:r>
            <a:r>
              <a:rPr lang="en"/>
              <a:t>eviction</a:t>
            </a:r>
            <a:r>
              <a:rPr lang="en"/>
              <a:t> policies. </a:t>
            </a:r>
            <a:endParaRPr/>
          </a:p>
        </p:txBody>
      </p:sp>
      <p:sp>
        <p:nvSpPr>
          <p:cNvPr id="767" name="Google Shape;767;p95"/>
          <p:cNvSpPr txBox="1"/>
          <p:nvPr>
            <p:ph type="title"/>
          </p:nvPr>
        </p:nvSpPr>
        <p:spPr>
          <a:xfrm>
            <a:off x="439625" y="1791675"/>
            <a:ext cx="7285500" cy="15684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Recommended</a:t>
            </a:r>
            <a:r>
              <a:rPr lang="en"/>
              <a:t> Policy Changes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1" name="Shape 771"/>
        <p:cNvGrpSpPr/>
        <p:nvPr/>
      </p:nvGrpSpPr>
      <p:grpSpPr>
        <a:xfrm>
          <a:off x="0" y="0"/>
          <a:ext cx="0" cy="0"/>
          <a:chOff x="0" y="0"/>
          <a:chExt cx="0" cy="0"/>
        </a:xfrm>
      </p:grpSpPr>
      <p:sp>
        <p:nvSpPr>
          <p:cNvPr id="772" name="Google Shape;772;p96"/>
          <p:cNvSpPr txBox="1"/>
          <p:nvPr>
            <p:ph idx="1" type="body"/>
          </p:nvPr>
        </p:nvSpPr>
        <p:spPr>
          <a:xfrm>
            <a:off x="4442475" y="804750"/>
            <a:ext cx="4365000" cy="3534000"/>
          </a:xfrm>
          <a:prstGeom prst="rect">
            <a:avLst/>
          </a:prstGeom>
        </p:spPr>
        <p:txBody>
          <a:bodyPr anchorCtr="0" anchor="t" bIns="0" lIns="0" spcFirstLastPara="1" rIns="0" wrap="square" tIns="0">
            <a:noAutofit/>
          </a:bodyPr>
          <a:lstStyle/>
          <a:p>
            <a:pPr indent="-330200" lvl="0" marL="457200" rtl="0" algn="l">
              <a:spcBef>
                <a:spcPts val="0"/>
              </a:spcBef>
              <a:spcAft>
                <a:spcPts val="0"/>
              </a:spcAft>
              <a:buSzPts val="1600"/>
              <a:buChar char="●"/>
            </a:pPr>
            <a:r>
              <a:rPr lang="en"/>
              <a:t>The most </a:t>
            </a:r>
            <a:r>
              <a:rPr lang="en"/>
              <a:t>noticeable</a:t>
            </a:r>
            <a:r>
              <a:rPr lang="en"/>
              <a:t> fact of this data is how much the </a:t>
            </a:r>
            <a:r>
              <a:rPr lang="en"/>
              <a:t>amount of evictions drops after Covid </a:t>
            </a:r>
            <a:endParaRPr/>
          </a:p>
          <a:p>
            <a:pPr indent="-330200" lvl="0" marL="457200" rtl="0" algn="l">
              <a:spcBef>
                <a:spcPts val="1000"/>
              </a:spcBef>
              <a:spcAft>
                <a:spcPts val="0"/>
              </a:spcAft>
              <a:buSzPts val="1600"/>
              <a:buChar char="●"/>
            </a:pPr>
            <a:r>
              <a:rPr lang="en"/>
              <a:t>The Tenant Protection Act gave people at risk of losing their homes a chance to recover and keep their personal belongings as well. </a:t>
            </a:r>
            <a:endParaRPr/>
          </a:p>
          <a:p>
            <a:pPr indent="-330200" lvl="0" marL="457200" rtl="0" algn="l">
              <a:spcBef>
                <a:spcPts val="1000"/>
              </a:spcBef>
              <a:spcAft>
                <a:spcPts val="1000"/>
              </a:spcAft>
              <a:buSzPts val="1600"/>
              <a:buChar char="●"/>
            </a:pPr>
            <a:r>
              <a:rPr lang="en"/>
              <a:t>These acts are temporary but there is a case to be made on we should keep them for people who are going through a major life event such as layoffs or illness. </a:t>
            </a:r>
            <a:endParaRPr/>
          </a:p>
        </p:txBody>
      </p:sp>
      <p:sp>
        <p:nvSpPr>
          <p:cNvPr id="773" name="Google Shape;773;p96"/>
          <p:cNvSpPr txBox="1"/>
          <p:nvPr>
            <p:ph idx="12" type="sldNum"/>
          </p:nvPr>
        </p:nvSpPr>
        <p:spPr>
          <a:xfrm>
            <a:off x="8320058" y="47394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774" name="Google Shape;774;p96"/>
          <p:cNvSpPr txBox="1"/>
          <p:nvPr>
            <p:ph idx="3" type="subTitle"/>
          </p:nvPr>
        </p:nvSpPr>
        <p:spPr>
          <a:xfrm>
            <a:off x="431725" y="2574475"/>
            <a:ext cx="3218700" cy="831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Time to give those at risk to lose </a:t>
            </a:r>
            <a:r>
              <a:rPr lang="en"/>
              <a:t>their</a:t>
            </a:r>
            <a:r>
              <a:rPr lang="en"/>
              <a:t> home a way to recover.</a:t>
            </a:r>
            <a:endParaRPr/>
          </a:p>
        </p:txBody>
      </p:sp>
      <p:sp>
        <p:nvSpPr>
          <p:cNvPr id="775" name="Google Shape;775;p96"/>
          <p:cNvSpPr txBox="1"/>
          <p:nvPr>
            <p:ph type="title"/>
          </p:nvPr>
        </p:nvSpPr>
        <p:spPr>
          <a:xfrm>
            <a:off x="431725" y="1419975"/>
            <a:ext cx="3218700" cy="10869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The Major Life Event Policy</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9" name="Shape 779"/>
        <p:cNvGrpSpPr/>
        <p:nvPr/>
      </p:nvGrpSpPr>
      <p:grpSpPr>
        <a:xfrm>
          <a:off x="0" y="0"/>
          <a:ext cx="0" cy="0"/>
          <a:chOff x="0" y="0"/>
          <a:chExt cx="0" cy="0"/>
        </a:xfrm>
      </p:grpSpPr>
      <p:sp>
        <p:nvSpPr>
          <p:cNvPr id="780" name="Google Shape;780;p97"/>
          <p:cNvSpPr txBox="1"/>
          <p:nvPr>
            <p:ph idx="12" type="sldNum"/>
          </p:nvPr>
        </p:nvSpPr>
        <p:spPr>
          <a:xfrm>
            <a:off x="8556784" y="4749851"/>
            <a:ext cx="548700" cy="393600"/>
          </a:xfrm>
          <a:prstGeom prst="rect">
            <a:avLst/>
          </a:prstGeom>
        </p:spPr>
        <p:txBody>
          <a:bodyPr anchorCtr="0" anchor="t"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781" name="Google Shape;781;p97"/>
          <p:cNvSpPr txBox="1"/>
          <p:nvPr>
            <p:ph type="title"/>
          </p:nvPr>
        </p:nvSpPr>
        <p:spPr>
          <a:xfrm>
            <a:off x="700200" y="1312775"/>
            <a:ext cx="7743600" cy="999900"/>
          </a:xfrm>
          <a:prstGeom prst="rect">
            <a:avLst/>
          </a:prstGeom>
        </p:spPr>
        <p:txBody>
          <a:bodyPr anchorCtr="0" anchor="t" bIns="0" lIns="0" spcFirstLastPara="1" rIns="0" wrap="square" tIns="0">
            <a:noAutofit/>
          </a:bodyPr>
          <a:lstStyle/>
          <a:p>
            <a:pPr indent="0" lvl="0" marL="0" rtl="0" algn="ctr">
              <a:spcBef>
                <a:spcPts val="0"/>
              </a:spcBef>
              <a:spcAft>
                <a:spcPts val="0"/>
              </a:spcAft>
              <a:buNone/>
            </a:pPr>
            <a:r>
              <a:rPr lang="en"/>
              <a:t>Thank You </a:t>
            </a:r>
            <a:endParaRPr/>
          </a:p>
        </p:txBody>
      </p:sp>
      <p:sp>
        <p:nvSpPr>
          <p:cNvPr id="782" name="Google Shape;782;p97"/>
          <p:cNvSpPr txBox="1"/>
          <p:nvPr/>
        </p:nvSpPr>
        <p:spPr>
          <a:xfrm>
            <a:off x="3146475" y="2442250"/>
            <a:ext cx="2784600" cy="323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600">
                <a:solidFill>
                  <a:schemeClr val="dk2"/>
                </a:solidFill>
                <a:latin typeface="Inter"/>
                <a:ea typeface="Inter"/>
                <a:cs typeface="Inter"/>
                <a:sym typeface="Inter"/>
              </a:rPr>
              <a:t>Questions?</a:t>
            </a:r>
            <a:endParaRPr b="1" sz="1600">
              <a:solidFill>
                <a:schemeClr val="dk2"/>
              </a:solidFill>
              <a:latin typeface="Inter"/>
              <a:ea typeface="Inter"/>
              <a:cs typeface="Inter"/>
              <a:sym typeface="Inte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0" name="Shape 630"/>
        <p:cNvGrpSpPr/>
        <p:nvPr/>
      </p:nvGrpSpPr>
      <p:grpSpPr>
        <a:xfrm>
          <a:off x="0" y="0"/>
          <a:ext cx="0" cy="0"/>
          <a:chOff x="0" y="0"/>
          <a:chExt cx="0" cy="0"/>
        </a:xfrm>
      </p:grpSpPr>
      <p:sp>
        <p:nvSpPr>
          <p:cNvPr id="631" name="Google Shape;631;p78"/>
          <p:cNvSpPr txBox="1"/>
          <p:nvPr>
            <p:ph idx="12" type="sldNum"/>
          </p:nvPr>
        </p:nvSpPr>
        <p:spPr>
          <a:xfrm>
            <a:off x="8320058" y="47394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632" name="Google Shape;632;p78"/>
          <p:cNvSpPr txBox="1"/>
          <p:nvPr>
            <p:ph idx="2" type="sldNum"/>
          </p:nvPr>
        </p:nvSpPr>
        <p:spPr>
          <a:xfrm>
            <a:off x="8320058" y="47394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633" name="Google Shape;633;p78"/>
          <p:cNvSpPr txBox="1"/>
          <p:nvPr>
            <p:ph type="title"/>
          </p:nvPr>
        </p:nvSpPr>
        <p:spPr>
          <a:xfrm>
            <a:off x="431725" y="1000075"/>
            <a:ext cx="2322600" cy="15069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Points of Discussion</a:t>
            </a:r>
            <a:endParaRPr/>
          </a:p>
        </p:txBody>
      </p:sp>
      <p:sp>
        <p:nvSpPr>
          <p:cNvPr id="634" name="Google Shape;634;p78"/>
          <p:cNvSpPr txBox="1"/>
          <p:nvPr>
            <p:ph idx="1" type="body"/>
          </p:nvPr>
        </p:nvSpPr>
        <p:spPr>
          <a:xfrm>
            <a:off x="3534925" y="441925"/>
            <a:ext cx="5105100" cy="757500"/>
          </a:xfrm>
          <a:prstGeom prst="rect">
            <a:avLst/>
          </a:prstGeom>
          <a:solidFill>
            <a:schemeClr val="accent5"/>
          </a:solidFill>
        </p:spPr>
        <p:txBody>
          <a:bodyPr anchorCtr="0" anchor="ctr" bIns="0" lIns="0" spcFirstLastPara="1" rIns="0" wrap="square" tIns="0">
            <a:noAutofit/>
          </a:bodyPr>
          <a:lstStyle/>
          <a:p>
            <a:pPr indent="0" lvl="0" marL="457200" rtl="0" algn="l">
              <a:spcBef>
                <a:spcPts val="0"/>
              </a:spcBef>
              <a:spcAft>
                <a:spcPts val="1000"/>
              </a:spcAft>
              <a:buNone/>
            </a:pPr>
            <a:r>
              <a:rPr b="1" lang="en" sz="1800"/>
              <a:t>What is an Eviction?</a:t>
            </a:r>
            <a:endParaRPr b="1" sz="1800"/>
          </a:p>
        </p:txBody>
      </p:sp>
      <p:sp>
        <p:nvSpPr>
          <p:cNvPr id="635" name="Google Shape;635;p78"/>
          <p:cNvSpPr txBox="1"/>
          <p:nvPr>
            <p:ph idx="1" type="body"/>
          </p:nvPr>
        </p:nvSpPr>
        <p:spPr>
          <a:xfrm>
            <a:off x="3534925" y="1374775"/>
            <a:ext cx="5105100" cy="757500"/>
          </a:xfrm>
          <a:prstGeom prst="rect">
            <a:avLst/>
          </a:prstGeom>
          <a:solidFill>
            <a:schemeClr val="accent4"/>
          </a:solidFill>
        </p:spPr>
        <p:txBody>
          <a:bodyPr anchorCtr="0" anchor="ctr" bIns="0" lIns="0" spcFirstLastPara="1" rIns="0" wrap="square" tIns="0">
            <a:noAutofit/>
          </a:bodyPr>
          <a:lstStyle/>
          <a:p>
            <a:pPr indent="0" lvl="0" marL="457200" rtl="0" algn="l">
              <a:spcBef>
                <a:spcPts val="0"/>
              </a:spcBef>
              <a:spcAft>
                <a:spcPts val="1000"/>
              </a:spcAft>
              <a:buNone/>
            </a:pPr>
            <a:r>
              <a:rPr b="1" lang="en" sz="1800"/>
              <a:t>2020 NYC Eviction Breakdown by Borough</a:t>
            </a:r>
            <a:endParaRPr b="1" sz="1800"/>
          </a:p>
        </p:txBody>
      </p:sp>
      <p:sp>
        <p:nvSpPr>
          <p:cNvPr id="636" name="Google Shape;636;p78"/>
          <p:cNvSpPr txBox="1"/>
          <p:nvPr>
            <p:ph idx="1" type="body"/>
          </p:nvPr>
        </p:nvSpPr>
        <p:spPr>
          <a:xfrm>
            <a:off x="3534925" y="2307625"/>
            <a:ext cx="5105100" cy="757500"/>
          </a:xfrm>
          <a:prstGeom prst="rect">
            <a:avLst/>
          </a:prstGeom>
          <a:solidFill>
            <a:schemeClr val="accent3"/>
          </a:solidFill>
        </p:spPr>
        <p:txBody>
          <a:bodyPr anchorCtr="0" anchor="ctr" bIns="0" lIns="0" spcFirstLastPara="1" rIns="0" wrap="square" tIns="0">
            <a:noAutofit/>
          </a:bodyPr>
          <a:lstStyle/>
          <a:p>
            <a:pPr indent="457200" lvl="0" marL="0" rtl="0" algn="l">
              <a:spcBef>
                <a:spcPts val="0"/>
              </a:spcBef>
              <a:spcAft>
                <a:spcPts val="1000"/>
              </a:spcAft>
              <a:buNone/>
            </a:pPr>
            <a:r>
              <a:rPr b="1" lang="en" sz="1800"/>
              <a:t> Eviction vs Possession </a:t>
            </a:r>
            <a:endParaRPr b="1" sz="1800"/>
          </a:p>
        </p:txBody>
      </p:sp>
      <p:sp>
        <p:nvSpPr>
          <p:cNvPr id="637" name="Google Shape;637;p78"/>
          <p:cNvSpPr txBox="1"/>
          <p:nvPr>
            <p:ph idx="1" type="body"/>
          </p:nvPr>
        </p:nvSpPr>
        <p:spPr>
          <a:xfrm>
            <a:off x="3534925" y="3240475"/>
            <a:ext cx="5105100" cy="757500"/>
          </a:xfrm>
          <a:prstGeom prst="rect">
            <a:avLst/>
          </a:prstGeom>
          <a:solidFill>
            <a:schemeClr val="accent2"/>
          </a:solidFill>
        </p:spPr>
        <p:txBody>
          <a:bodyPr anchorCtr="0" anchor="ctr" bIns="0" lIns="0" spcFirstLastPara="1" rIns="0" wrap="square" tIns="0">
            <a:noAutofit/>
          </a:bodyPr>
          <a:lstStyle/>
          <a:p>
            <a:pPr indent="0" lvl="0" marL="457200" rtl="0" algn="l">
              <a:spcBef>
                <a:spcPts val="0"/>
              </a:spcBef>
              <a:spcAft>
                <a:spcPts val="1000"/>
              </a:spcAft>
              <a:buNone/>
            </a:pPr>
            <a:r>
              <a:rPr b="1" lang="en" sz="1800"/>
              <a:t>Timeline/Contributing Factors: COVID-19 Pandemic </a:t>
            </a:r>
            <a:endParaRPr b="1" sz="1800"/>
          </a:p>
        </p:txBody>
      </p:sp>
      <p:sp>
        <p:nvSpPr>
          <p:cNvPr id="638" name="Google Shape;638;p78"/>
          <p:cNvSpPr txBox="1"/>
          <p:nvPr>
            <p:ph idx="1" type="body"/>
          </p:nvPr>
        </p:nvSpPr>
        <p:spPr>
          <a:xfrm>
            <a:off x="3534925" y="4173325"/>
            <a:ext cx="5105100" cy="757500"/>
          </a:xfrm>
          <a:prstGeom prst="rect">
            <a:avLst/>
          </a:prstGeom>
          <a:solidFill>
            <a:schemeClr val="accent1"/>
          </a:solidFill>
        </p:spPr>
        <p:txBody>
          <a:bodyPr anchorCtr="0" anchor="ctr" bIns="0" lIns="0" spcFirstLastPara="1" rIns="0" wrap="square" tIns="0">
            <a:noAutofit/>
          </a:bodyPr>
          <a:lstStyle/>
          <a:p>
            <a:pPr indent="0" lvl="0" marL="0" rtl="0" algn="l">
              <a:spcBef>
                <a:spcPts val="0"/>
              </a:spcBef>
              <a:spcAft>
                <a:spcPts val="0"/>
              </a:spcAft>
              <a:buNone/>
            </a:pPr>
            <a:r>
              <a:t/>
            </a:r>
            <a:endParaRPr b="1" sz="1800"/>
          </a:p>
          <a:p>
            <a:pPr indent="457200" lvl="0" marL="0" rtl="0" algn="l">
              <a:spcBef>
                <a:spcPts val="1000"/>
              </a:spcBef>
              <a:spcAft>
                <a:spcPts val="0"/>
              </a:spcAft>
              <a:buNone/>
            </a:pPr>
            <a:r>
              <a:rPr b="1" lang="en" sz="1800"/>
              <a:t>Recommended Policy changes</a:t>
            </a:r>
            <a:endParaRPr b="1" sz="1800"/>
          </a:p>
          <a:p>
            <a:pPr indent="0" lvl="0" marL="0" rtl="0" algn="l">
              <a:spcBef>
                <a:spcPts val="1000"/>
              </a:spcBef>
              <a:spcAft>
                <a:spcPts val="1000"/>
              </a:spcAft>
              <a:buNone/>
            </a:pPr>
            <a:r>
              <a:t/>
            </a:r>
            <a:endParaRPr b="1" sz="18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2" name="Shape 642"/>
        <p:cNvGrpSpPr/>
        <p:nvPr/>
      </p:nvGrpSpPr>
      <p:grpSpPr>
        <a:xfrm>
          <a:off x="0" y="0"/>
          <a:ext cx="0" cy="0"/>
          <a:chOff x="0" y="0"/>
          <a:chExt cx="0" cy="0"/>
        </a:xfrm>
      </p:grpSpPr>
      <p:sp>
        <p:nvSpPr>
          <p:cNvPr id="643" name="Google Shape;643;p79"/>
          <p:cNvSpPr txBox="1"/>
          <p:nvPr>
            <p:ph type="title"/>
          </p:nvPr>
        </p:nvSpPr>
        <p:spPr>
          <a:xfrm>
            <a:off x="439625" y="2020275"/>
            <a:ext cx="7285500" cy="15684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What is an Eviction?</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7" name="Shape 647"/>
        <p:cNvGrpSpPr/>
        <p:nvPr/>
      </p:nvGrpSpPr>
      <p:grpSpPr>
        <a:xfrm>
          <a:off x="0" y="0"/>
          <a:ext cx="0" cy="0"/>
          <a:chOff x="0" y="0"/>
          <a:chExt cx="0" cy="0"/>
        </a:xfrm>
      </p:grpSpPr>
      <p:sp>
        <p:nvSpPr>
          <p:cNvPr id="648" name="Google Shape;648;p80"/>
          <p:cNvSpPr txBox="1"/>
          <p:nvPr>
            <p:ph idx="1" type="body"/>
          </p:nvPr>
        </p:nvSpPr>
        <p:spPr>
          <a:xfrm>
            <a:off x="431700" y="1152475"/>
            <a:ext cx="3699000" cy="3810900"/>
          </a:xfrm>
          <a:prstGeom prst="rect">
            <a:avLst/>
          </a:prstGeom>
        </p:spPr>
        <p:txBody>
          <a:bodyPr anchorCtr="0" anchor="t" bIns="0" lIns="0" spcFirstLastPara="1" rIns="0" wrap="square" tIns="0">
            <a:noAutofit/>
          </a:bodyPr>
          <a:lstStyle/>
          <a:p>
            <a:pPr indent="-336550" lvl="0" marL="457200" rtl="0" algn="l">
              <a:lnSpc>
                <a:spcPct val="115000"/>
              </a:lnSpc>
              <a:spcBef>
                <a:spcPts val="0"/>
              </a:spcBef>
              <a:spcAft>
                <a:spcPts val="0"/>
              </a:spcAft>
              <a:buClr>
                <a:srgbClr val="0D0D0D"/>
              </a:buClr>
              <a:buSzPts val="1700"/>
              <a:buFont typeface="Roboto"/>
              <a:buChar char="●"/>
            </a:pPr>
            <a:r>
              <a:rPr lang="en" sz="1700">
                <a:solidFill>
                  <a:srgbClr val="0D0D0D"/>
                </a:solidFill>
                <a:highlight>
                  <a:srgbClr val="FFFFFF"/>
                </a:highlight>
                <a:latin typeface="Roboto"/>
                <a:ea typeface="Roboto"/>
                <a:cs typeface="Roboto"/>
                <a:sym typeface="Roboto"/>
              </a:rPr>
              <a:t>Evictions involve the legal process of removing a tenant from a rental property.</a:t>
            </a:r>
            <a:endParaRPr sz="1700">
              <a:solidFill>
                <a:srgbClr val="0D0D0D"/>
              </a:solidFill>
              <a:highlight>
                <a:srgbClr val="FFFFFF"/>
              </a:highlight>
              <a:latin typeface="Roboto"/>
              <a:ea typeface="Roboto"/>
              <a:cs typeface="Roboto"/>
              <a:sym typeface="Roboto"/>
            </a:endParaRPr>
          </a:p>
          <a:p>
            <a:pPr indent="-336550" lvl="0" marL="457200" rtl="0" algn="l">
              <a:lnSpc>
                <a:spcPct val="115000"/>
              </a:lnSpc>
              <a:spcBef>
                <a:spcPts val="0"/>
              </a:spcBef>
              <a:spcAft>
                <a:spcPts val="0"/>
              </a:spcAft>
              <a:buClr>
                <a:srgbClr val="0D0D0D"/>
              </a:buClr>
              <a:buSzPts val="1700"/>
              <a:buFont typeface="Roboto"/>
              <a:buChar char="●"/>
            </a:pPr>
            <a:r>
              <a:rPr lang="en" sz="1700">
                <a:solidFill>
                  <a:srgbClr val="0D0D0D"/>
                </a:solidFill>
                <a:highlight>
                  <a:srgbClr val="FFFFFF"/>
                </a:highlight>
                <a:latin typeface="Roboto"/>
                <a:ea typeface="Roboto"/>
                <a:cs typeface="Roboto"/>
                <a:sym typeface="Roboto"/>
              </a:rPr>
              <a:t>They are typically initiated by landlords due to reasons such as non-payment of rent, lease violations, or other breaches of the rental agreement.</a:t>
            </a:r>
            <a:endParaRPr sz="1700">
              <a:solidFill>
                <a:srgbClr val="0D0D0D"/>
              </a:solidFill>
              <a:highlight>
                <a:srgbClr val="FFFFFF"/>
              </a:highlight>
              <a:latin typeface="Roboto"/>
              <a:ea typeface="Roboto"/>
              <a:cs typeface="Roboto"/>
              <a:sym typeface="Roboto"/>
            </a:endParaRPr>
          </a:p>
          <a:p>
            <a:pPr indent="-336550" lvl="0" marL="457200" rtl="0" algn="l">
              <a:lnSpc>
                <a:spcPct val="115000"/>
              </a:lnSpc>
              <a:spcBef>
                <a:spcPts val="0"/>
              </a:spcBef>
              <a:spcAft>
                <a:spcPts val="0"/>
              </a:spcAft>
              <a:buClr>
                <a:srgbClr val="0D0D0D"/>
              </a:buClr>
              <a:buSzPts val="1700"/>
              <a:buFont typeface="Roboto"/>
              <a:buChar char="●"/>
            </a:pPr>
            <a:r>
              <a:rPr lang="en" sz="1700">
                <a:solidFill>
                  <a:srgbClr val="0D0D0D"/>
                </a:solidFill>
                <a:highlight>
                  <a:srgbClr val="FFFFFF"/>
                </a:highlight>
                <a:latin typeface="Roboto"/>
                <a:ea typeface="Roboto"/>
                <a:cs typeface="Roboto"/>
                <a:sym typeface="Roboto"/>
              </a:rPr>
              <a:t>Evictions may involve court proceedings and legal actions to enforce the removal of the tenant from the property.</a:t>
            </a:r>
            <a:endParaRPr sz="1700">
              <a:solidFill>
                <a:srgbClr val="0D0D0D"/>
              </a:solidFill>
              <a:highlight>
                <a:srgbClr val="FFFFFF"/>
              </a:highlight>
              <a:latin typeface="Roboto"/>
              <a:ea typeface="Roboto"/>
              <a:cs typeface="Roboto"/>
              <a:sym typeface="Roboto"/>
            </a:endParaRPr>
          </a:p>
          <a:p>
            <a:pPr indent="0" lvl="0" marL="0" rtl="0" algn="l">
              <a:spcBef>
                <a:spcPts val="0"/>
              </a:spcBef>
              <a:spcAft>
                <a:spcPts val="1000"/>
              </a:spcAft>
              <a:buNone/>
            </a:pPr>
            <a:r>
              <a:t/>
            </a:r>
            <a:endParaRPr sz="2400"/>
          </a:p>
        </p:txBody>
      </p:sp>
      <p:sp>
        <p:nvSpPr>
          <p:cNvPr id="649" name="Google Shape;649;p80"/>
          <p:cNvSpPr txBox="1"/>
          <p:nvPr>
            <p:ph idx="12" type="sldNum"/>
          </p:nvPr>
        </p:nvSpPr>
        <p:spPr>
          <a:xfrm>
            <a:off x="8320058" y="47394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650" name="Google Shape;650;p80"/>
          <p:cNvSpPr txBox="1"/>
          <p:nvPr>
            <p:ph type="title"/>
          </p:nvPr>
        </p:nvSpPr>
        <p:spPr>
          <a:xfrm>
            <a:off x="431725" y="368825"/>
            <a:ext cx="8280600" cy="572700"/>
          </a:xfrm>
          <a:prstGeom prst="rect">
            <a:avLst/>
          </a:prstGeom>
        </p:spPr>
        <p:txBody>
          <a:bodyPr anchorCtr="0" anchor="t" bIns="0" lIns="0" spcFirstLastPara="1" rIns="0" wrap="square" tIns="0">
            <a:noAutofit/>
          </a:bodyPr>
          <a:lstStyle/>
          <a:p>
            <a:pPr indent="0" lvl="0" marL="0" rtl="0" algn="ctr">
              <a:spcBef>
                <a:spcPts val="0"/>
              </a:spcBef>
              <a:spcAft>
                <a:spcPts val="0"/>
              </a:spcAft>
              <a:buNone/>
            </a:pPr>
            <a:r>
              <a:rPr lang="en"/>
              <a:t>What is an Eviction?</a:t>
            </a:r>
            <a:endParaRPr/>
          </a:p>
        </p:txBody>
      </p:sp>
      <p:pic>
        <p:nvPicPr>
          <p:cNvPr id="651" name="Google Shape;651;p80"/>
          <p:cNvPicPr preferRelativeResize="0"/>
          <p:nvPr/>
        </p:nvPicPr>
        <p:blipFill>
          <a:blip r:embed="rId3">
            <a:alphaModFix/>
          </a:blip>
          <a:stretch>
            <a:fillRect/>
          </a:stretch>
        </p:blipFill>
        <p:spPr>
          <a:xfrm>
            <a:off x="4283100" y="1494700"/>
            <a:ext cx="4708499" cy="269155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5" name="Shape 655"/>
        <p:cNvGrpSpPr/>
        <p:nvPr/>
      </p:nvGrpSpPr>
      <p:grpSpPr>
        <a:xfrm>
          <a:off x="0" y="0"/>
          <a:ext cx="0" cy="0"/>
          <a:chOff x="0" y="0"/>
          <a:chExt cx="0" cy="0"/>
        </a:xfrm>
      </p:grpSpPr>
      <p:sp>
        <p:nvSpPr>
          <p:cNvPr id="656" name="Google Shape;656;p81"/>
          <p:cNvSpPr txBox="1"/>
          <p:nvPr>
            <p:ph idx="3" type="subTitle"/>
          </p:nvPr>
        </p:nvSpPr>
        <p:spPr>
          <a:xfrm>
            <a:off x="431725" y="1781300"/>
            <a:ext cx="3398700" cy="2733000"/>
          </a:xfrm>
          <a:prstGeom prst="rect">
            <a:avLst/>
          </a:prstGeom>
        </p:spPr>
        <p:txBody>
          <a:bodyPr anchorCtr="0" anchor="t" bIns="0" lIns="0" spcFirstLastPara="1" rIns="0" wrap="square" tIns="0">
            <a:noAutofit/>
          </a:bodyPr>
          <a:lstStyle/>
          <a:p>
            <a:pPr indent="0" lvl="0" marL="0" rtl="0" algn="l">
              <a:lnSpc>
                <a:spcPct val="105000"/>
              </a:lnSpc>
              <a:spcBef>
                <a:spcPts val="1000"/>
              </a:spcBef>
              <a:spcAft>
                <a:spcPts val="0"/>
              </a:spcAft>
              <a:buNone/>
            </a:pPr>
            <a:r>
              <a:t/>
            </a:r>
            <a:endParaRPr>
              <a:solidFill>
                <a:schemeClr val="accent1"/>
              </a:solidFill>
              <a:latin typeface="Inter SemiBold"/>
              <a:ea typeface="Inter SemiBold"/>
              <a:cs typeface="Inter SemiBold"/>
              <a:sym typeface="Inter SemiBold"/>
            </a:endParaRPr>
          </a:p>
          <a:p>
            <a:pPr indent="0" lvl="0" marL="457200" rtl="0" algn="l">
              <a:lnSpc>
                <a:spcPct val="105000"/>
              </a:lnSpc>
              <a:spcBef>
                <a:spcPts val="1000"/>
              </a:spcBef>
              <a:spcAft>
                <a:spcPts val="0"/>
              </a:spcAft>
              <a:buNone/>
            </a:pPr>
            <a:r>
              <a:rPr b="1" lang="en" sz="1400">
                <a:solidFill>
                  <a:schemeClr val="dk1"/>
                </a:solidFill>
              </a:rPr>
              <a:t>Ejectment</a:t>
            </a:r>
            <a:endParaRPr b="1" sz="1400">
              <a:solidFill>
                <a:schemeClr val="dk1"/>
              </a:solidFill>
            </a:endParaRPr>
          </a:p>
          <a:p>
            <a:pPr indent="-317500" lvl="0" marL="914400" rtl="0" algn="l">
              <a:lnSpc>
                <a:spcPct val="105000"/>
              </a:lnSpc>
              <a:spcBef>
                <a:spcPts val="1000"/>
              </a:spcBef>
              <a:spcAft>
                <a:spcPts val="0"/>
              </a:spcAft>
              <a:buClr>
                <a:schemeClr val="dk1"/>
              </a:buClr>
              <a:buSzPts val="1400"/>
              <a:buChar char="●"/>
            </a:pPr>
            <a:r>
              <a:rPr b="1" lang="en" sz="1400">
                <a:solidFill>
                  <a:schemeClr val="dk1"/>
                </a:solidFill>
              </a:rPr>
              <a:t>Ejectment = No Lease</a:t>
            </a:r>
            <a:endParaRPr b="1" sz="1400">
              <a:solidFill>
                <a:schemeClr val="dk1"/>
              </a:solidFill>
            </a:endParaRPr>
          </a:p>
          <a:p>
            <a:pPr indent="0" lvl="0" marL="457200" rtl="0" algn="l">
              <a:lnSpc>
                <a:spcPct val="105000"/>
              </a:lnSpc>
              <a:spcBef>
                <a:spcPts val="1000"/>
              </a:spcBef>
              <a:spcAft>
                <a:spcPts val="0"/>
              </a:spcAft>
              <a:buNone/>
            </a:pPr>
            <a:r>
              <a:t/>
            </a:r>
            <a:endParaRPr b="1" sz="1400">
              <a:solidFill>
                <a:schemeClr val="dk1"/>
              </a:solidFill>
            </a:endParaRPr>
          </a:p>
          <a:p>
            <a:pPr indent="0" lvl="0" marL="457200" rtl="0" algn="l">
              <a:lnSpc>
                <a:spcPct val="105000"/>
              </a:lnSpc>
              <a:spcBef>
                <a:spcPts val="1000"/>
              </a:spcBef>
              <a:spcAft>
                <a:spcPts val="0"/>
              </a:spcAft>
              <a:buNone/>
            </a:pPr>
            <a:r>
              <a:rPr b="1" lang="en" sz="1400">
                <a:solidFill>
                  <a:schemeClr val="dk1"/>
                </a:solidFill>
              </a:rPr>
              <a:t>Eviction / Legal Possessions</a:t>
            </a:r>
            <a:endParaRPr b="1" sz="1400">
              <a:solidFill>
                <a:schemeClr val="dk1"/>
              </a:solidFill>
            </a:endParaRPr>
          </a:p>
          <a:p>
            <a:pPr indent="-317500" lvl="0" marL="914400" rtl="0" algn="l">
              <a:lnSpc>
                <a:spcPct val="105000"/>
              </a:lnSpc>
              <a:spcBef>
                <a:spcPts val="1000"/>
              </a:spcBef>
              <a:spcAft>
                <a:spcPts val="0"/>
              </a:spcAft>
              <a:buClr>
                <a:schemeClr val="dk1"/>
              </a:buClr>
              <a:buSzPts val="1400"/>
              <a:buChar char="●"/>
            </a:pPr>
            <a:r>
              <a:rPr b="1" lang="en" sz="1400">
                <a:solidFill>
                  <a:schemeClr val="dk1"/>
                </a:solidFill>
              </a:rPr>
              <a:t>Eviction = Lease Agreement</a:t>
            </a:r>
            <a:endParaRPr b="1" sz="1400">
              <a:solidFill>
                <a:schemeClr val="dk1"/>
              </a:solidFill>
            </a:endParaRPr>
          </a:p>
          <a:p>
            <a:pPr indent="457200" lvl="0" marL="0" rtl="0" algn="l">
              <a:lnSpc>
                <a:spcPct val="105000"/>
              </a:lnSpc>
              <a:spcBef>
                <a:spcPts val="1000"/>
              </a:spcBef>
              <a:spcAft>
                <a:spcPts val="0"/>
              </a:spcAft>
              <a:buNone/>
            </a:pPr>
            <a:r>
              <a:t/>
            </a:r>
            <a:endParaRPr sz="1200">
              <a:solidFill>
                <a:schemeClr val="dk1"/>
              </a:solidFill>
            </a:endParaRPr>
          </a:p>
          <a:p>
            <a:pPr indent="0" lvl="0" marL="0" rtl="0" algn="l">
              <a:lnSpc>
                <a:spcPct val="105000"/>
              </a:lnSpc>
              <a:spcBef>
                <a:spcPts val="1000"/>
              </a:spcBef>
              <a:spcAft>
                <a:spcPts val="0"/>
              </a:spcAft>
              <a:buNone/>
            </a:pPr>
            <a:r>
              <a:t/>
            </a:r>
            <a:endParaRPr sz="1200">
              <a:solidFill>
                <a:schemeClr val="dk1"/>
              </a:solidFill>
            </a:endParaRPr>
          </a:p>
          <a:p>
            <a:pPr indent="0" lvl="0" marL="0" rtl="0" algn="l">
              <a:lnSpc>
                <a:spcPct val="105000"/>
              </a:lnSpc>
              <a:spcBef>
                <a:spcPts val="1000"/>
              </a:spcBef>
              <a:spcAft>
                <a:spcPts val="0"/>
              </a:spcAft>
              <a:buNone/>
            </a:pPr>
            <a:r>
              <a:t/>
            </a:r>
            <a:endParaRPr sz="1200">
              <a:solidFill>
                <a:schemeClr val="dk1"/>
              </a:solidFill>
            </a:endParaRPr>
          </a:p>
          <a:p>
            <a:pPr indent="0" lvl="0" marL="457200" rtl="0" algn="l">
              <a:lnSpc>
                <a:spcPct val="105000"/>
              </a:lnSpc>
              <a:spcBef>
                <a:spcPts val="1000"/>
              </a:spcBef>
              <a:spcAft>
                <a:spcPts val="0"/>
              </a:spcAft>
              <a:buNone/>
            </a:pPr>
            <a:r>
              <a:t/>
            </a:r>
            <a:endParaRPr sz="1200">
              <a:solidFill>
                <a:schemeClr val="dk1"/>
              </a:solidFill>
            </a:endParaRPr>
          </a:p>
          <a:p>
            <a:pPr indent="0" lvl="0" marL="0" rtl="0" algn="l">
              <a:lnSpc>
                <a:spcPct val="105000"/>
              </a:lnSpc>
              <a:spcBef>
                <a:spcPts val="1000"/>
              </a:spcBef>
              <a:spcAft>
                <a:spcPts val="0"/>
              </a:spcAft>
              <a:buNone/>
            </a:pPr>
            <a:r>
              <a:rPr lang="en" sz="1200">
                <a:solidFill>
                  <a:schemeClr val="dk1"/>
                </a:solidFill>
              </a:rPr>
              <a:t> 	</a:t>
            </a:r>
            <a:endParaRPr sz="1200">
              <a:solidFill>
                <a:schemeClr val="dk1"/>
              </a:solidFill>
            </a:endParaRPr>
          </a:p>
          <a:p>
            <a:pPr indent="0" lvl="0" marL="457200" rtl="0" algn="l">
              <a:lnSpc>
                <a:spcPct val="105000"/>
              </a:lnSpc>
              <a:spcBef>
                <a:spcPts val="1000"/>
              </a:spcBef>
              <a:spcAft>
                <a:spcPts val="0"/>
              </a:spcAft>
              <a:buNone/>
            </a:pPr>
            <a:r>
              <a:t/>
            </a:r>
            <a:endParaRPr sz="1200">
              <a:solidFill>
                <a:schemeClr val="dk1"/>
              </a:solidFill>
            </a:endParaRPr>
          </a:p>
          <a:p>
            <a:pPr indent="0" lvl="0" marL="457200" rtl="0" algn="l">
              <a:lnSpc>
                <a:spcPct val="105000"/>
              </a:lnSpc>
              <a:spcBef>
                <a:spcPts val="1000"/>
              </a:spcBef>
              <a:spcAft>
                <a:spcPts val="0"/>
              </a:spcAft>
              <a:buNone/>
            </a:pPr>
            <a:r>
              <a:t/>
            </a:r>
            <a:endParaRPr sz="1200">
              <a:solidFill>
                <a:schemeClr val="dk1"/>
              </a:solidFill>
            </a:endParaRPr>
          </a:p>
          <a:p>
            <a:pPr indent="0" lvl="0" marL="0" rtl="0" algn="l">
              <a:lnSpc>
                <a:spcPct val="105000"/>
              </a:lnSpc>
              <a:spcBef>
                <a:spcPts val="1000"/>
              </a:spcBef>
              <a:spcAft>
                <a:spcPts val="0"/>
              </a:spcAft>
              <a:buNone/>
            </a:pPr>
            <a:r>
              <a:t/>
            </a:r>
            <a:endParaRPr sz="1200">
              <a:solidFill>
                <a:schemeClr val="dk1"/>
              </a:solidFill>
            </a:endParaRPr>
          </a:p>
        </p:txBody>
      </p:sp>
      <p:pic>
        <p:nvPicPr>
          <p:cNvPr id="657" name="Google Shape;657;p81"/>
          <p:cNvPicPr preferRelativeResize="0"/>
          <p:nvPr/>
        </p:nvPicPr>
        <p:blipFill>
          <a:blip r:embed="rId3">
            <a:alphaModFix/>
          </a:blip>
          <a:stretch>
            <a:fillRect/>
          </a:stretch>
        </p:blipFill>
        <p:spPr>
          <a:xfrm>
            <a:off x="4588256" y="455350"/>
            <a:ext cx="270720" cy="268734"/>
          </a:xfrm>
          <a:prstGeom prst="rect">
            <a:avLst/>
          </a:prstGeom>
          <a:noFill/>
          <a:ln>
            <a:noFill/>
          </a:ln>
        </p:spPr>
      </p:pic>
      <p:pic>
        <p:nvPicPr>
          <p:cNvPr id="658" name="Google Shape;658;p81"/>
          <p:cNvPicPr preferRelativeResize="0"/>
          <p:nvPr/>
        </p:nvPicPr>
        <p:blipFill>
          <a:blip r:embed="rId4">
            <a:alphaModFix/>
          </a:blip>
          <a:stretch>
            <a:fillRect/>
          </a:stretch>
        </p:blipFill>
        <p:spPr>
          <a:xfrm>
            <a:off x="4588250" y="2519091"/>
            <a:ext cx="270720" cy="268734"/>
          </a:xfrm>
          <a:prstGeom prst="rect">
            <a:avLst/>
          </a:prstGeom>
          <a:noFill/>
          <a:ln>
            <a:noFill/>
          </a:ln>
        </p:spPr>
      </p:pic>
      <p:sp>
        <p:nvSpPr>
          <p:cNvPr id="659" name="Google Shape;659;p81"/>
          <p:cNvSpPr txBox="1"/>
          <p:nvPr>
            <p:ph type="title"/>
          </p:nvPr>
        </p:nvSpPr>
        <p:spPr>
          <a:xfrm>
            <a:off x="431725" y="724075"/>
            <a:ext cx="3218700" cy="9612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Need To Know Terms</a:t>
            </a:r>
            <a:endParaRPr/>
          </a:p>
        </p:txBody>
      </p:sp>
      <p:sp>
        <p:nvSpPr>
          <p:cNvPr id="660" name="Google Shape;660;p81"/>
          <p:cNvSpPr txBox="1"/>
          <p:nvPr>
            <p:ph idx="12" type="sldNum"/>
          </p:nvPr>
        </p:nvSpPr>
        <p:spPr>
          <a:xfrm>
            <a:off x="8320058" y="47394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661" name="Google Shape;661;p81"/>
          <p:cNvPicPr preferRelativeResize="0"/>
          <p:nvPr/>
        </p:nvPicPr>
        <p:blipFill>
          <a:blip r:embed="rId3">
            <a:alphaModFix/>
          </a:blip>
          <a:stretch>
            <a:fillRect/>
          </a:stretch>
        </p:blipFill>
        <p:spPr>
          <a:xfrm>
            <a:off x="431731" y="2153200"/>
            <a:ext cx="270720" cy="268734"/>
          </a:xfrm>
          <a:prstGeom prst="rect">
            <a:avLst/>
          </a:prstGeom>
          <a:noFill/>
          <a:ln>
            <a:noFill/>
          </a:ln>
        </p:spPr>
      </p:pic>
      <p:pic>
        <p:nvPicPr>
          <p:cNvPr id="662" name="Google Shape;662;p81"/>
          <p:cNvPicPr preferRelativeResize="0"/>
          <p:nvPr/>
        </p:nvPicPr>
        <p:blipFill>
          <a:blip r:embed="rId4">
            <a:alphaModFix/>
          </a:blip>
          <a:stretch>
            <a:fillRect/>
          </a:stretch>
        </p:blipFill>
        <p:spPr>
          <a:xfrm>
            <a:off x="431725" y="3232978"/>
            <a:ext cx="270720" cy="268734"/>
          </a:xfrm>
          <a:prstGeom prst="rect">
            <a:avLst/>
          </a:prstGeom>
          <a:noFill/>
          <a:ln>
            <a:noFill/>
          </a:ln>
        </p:spPr>
      </p:pic>
      <p:sp>
        <p:nvSpPr>
          <p:cNvPr id="663" name="Google Shape;663;p81"/>
          <p:cNvSpPr txBox="1"/>
          <p:nvPr/>
        </p:nvSpPr>
        <p:spPr>
          <a:xfrm>
            <a:off x="5068650" y="430900"/>
            <a:ext cx="3674100" cy="444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Inter"/>
                <a:ea typeface="Inter"/>
                <a:cs typeface="Inter"/>
                <a:sym typeface="Inter"/>
              </a:rPr>
              <a:t>Is a legal action brought by a property owner to regain possession of the property from a person occupying the property without the owner's permission. The p</a:t>
            </a:r>
            <a:r>
              <a:rPr lang="en" sz="1200">
                <a:solidFill>
                  <a:schemeClr val="dk1"/>
                </a:solidFill>
                <a:latin typeface="Inter"/>
                <a:ea typeface="Inter"/>
                <a:cs typeface="Inter"/>
                <a:sym typeface="Inter"/>
              </a:rPr>
              <a:t>roperty owner must prove they are the rightful owner and the occupant becomes a squatter. Then the court will issue an order for the occupant to vacate the property.</a:t>
            </a:r>
            <a:endParaRPr sz="1200">
              <a:solidFill>
                <a:schemeClr val="dk1"/>
              </a:solidFill>
              <a:latin typeface="Inter"/>
              <a:ea typeface="Inter"/>
              <a:cs typeface="Inter"/>
              <a:sym typeface="Inter"/>
            </a:endParaRPr>
          </a:p>
          <a:p>
            <a:pPr indent="0" lvl="0" marL="0" rtl="0" algn="l">
              <a:spcBef>
                <a:spcPts val="0"/>
              </a:spcBef>
              <a:spcAft>
                <a:spcPts val="0"/>
              </a:spcAft>
              <a:buNone/>
            </a:pPr>
            <a:r>
              <a:t/>
            </a:r>
            <a:endParaRPr sz="1200">
              <a:solidFill>
                <a:schemeClr val="dk1"/>
              </a:solidFill>
              <a:latin typeface="Inter"/>
              <a:ea typeface="Inter"/>
              <a:cs typeface="Inter"/>
              <a:sym typeface="Inter"/>
            </a:endParaRPr>
          </a:p>
          <a:p>
            <a:pPr indent="0" lvl="0" marL="0" rtl="0" algn="l">
              <a:spcBef>
                <a:spcPts val="0"/>
              </a:spcBef>
              <a:spcAft>
                <a:spcPts val="0"/>
              </a:spcAft>
              <a:buNone/>
            </a:pPr>
            <a:r>
              <a:rPr lang="en" sz="1200">
                <a:solidFill>
                  <a:schemeClr val="dk1"/>
                </a:solidFill>
                <a:latin typeface="Inter"/>
                <a:ea typeface="Inter"/>
                <a:cs typeface="Inter"/>
                <a:sym typeface="Inter"/>
              </a:rPr>
              <a:t>This </a:t>
            </a:r>
            <a:r>
              <a:rPr lang="en" sz="1200">
                <a:solidFill>
                  <a:schemeClr val="dk1"/>
                </a:solidFill>
                <a:latin typeface="Inter"/>
                <a:ea typeface="Inter"/>
                <a:cs typeface="Inter"/>
                <a:sym typeface="Inter"/>
              </a:rPr>
              <a:t>dataset</a:t>
            </a:r>
            <a:r>
              <a:rPr lang="en" sz="1200">
                <a:solidFill>
                  <a:schemeClr val="dk1"/>
                </a:solidFill>
                <a:latin typeface="Inter"/>
                <a:ea typeface="Inter"/>
                <a:cs typeface="Inter"/>
                <a:sym typeface="Inter"/>
              </a:rPr>
              <a:t> </a:t>
            </a:r>
            <a:r>
              <a:rPr lang="en" sz="1200">
                <a:solidFill>
                  <a:schemeClr val="dk1"/>
                </a:solidFill>
                <a:latin typeface="Inter"/>
                <a:ea typeface="Inter"/>
                <a:cs typeface="Inter"/>
                <a:sym typeface="Inter"/>
              </a:rPr>
              <a:t>categorizes every eviction as yes: </a:t>
            </a:r>
            <a:r>
              <a:rPr i="1" lang="en" sz="1200">
                <a:solidFill>
                  <a:schemeClr val="dk1"/>
                </a:solidFill>
                <a:latin typeface="Inter"/>
                <a:ea typeface="Inter"/>
                <a:cs typeface="Inter"/>
                <a:sym typeface="Inter"/>
              </a:rPr>
              <a:t>this is an ejectment</a:t>
            </a:r>
            <a:r>
              <a:rPr lang="en" sz="1200">
                <a:solidFill>
                  <a:schemeClr val="dk1"/>
                </a:solidFill>
                <a:latin typeface="Inter"/>
                <a:ea typeface="Inter"/>
                <a:cs typeface="Inter"/>
                <a:sym typeface="Inter"/>
              </a:rPr>
              <a:t> or no: </a:t>
            </a:r>
            <a:r>
              <a:rPr i="1" lang="en" sz="1200">
                <a:solidFill>
                  <a:schemeClr val="dk1"/>
                </a:solidFill>
                <a:latin typeface="Inter"/>
                <a:ea typeface="Inter"/>
                <a:cs typeface="Inter"/>
                <a:sym typeface="Inter"/>
              </a:rPr>
              <a:t>not an ejectment</a:t>
            </a:r>
            <a:r>
              <a:rPr lang="en" sz="1200">
                <a:solidFill>
                  <a:schemeClr val="dk1"/>
                </a:solidFill>
                <a:latin typeface="Inter"/>
                <a:ea typeface="Inter"/>
                <a:cs typeface="Inter"/>
                <a:sym typeface="Inter"/>
              </a:rPr>
              <a:t>.</a:t>
            </a:r>
            <a:endParaRPr sz="1200">
              <a:solidFill>
                <a:schemeClr val="dk1"/>
              </a:solidFill>
              <a:latin typeface="Inter"/>
              <a:ea typeface="Inter"/>
              <a:cs typeface="Inter"/>
              <a:sym typeface="Inter"/>
            </a:endParaRPr>
          </a:p>
          <a:p>
            <a:pPr indent="0" lvl="0" marL="0" rtl="0" algn="l">
              <a:spcBef>
                <a:spcPts val="0"/>
              </a:spcBef>
              <a:spcAft>
                <a:spcPts val="0"/>
              </a:spcAft>
              <a:buNone/>
            </a:pPr>
            <a:r>
              <a:t/>
            </a:r>
            <a:endParaRPr sz="1200">
              <a:solidFill>
                <a:schemeClr val="dk1"/>
              </a:solidFill>
              <a:latin typeface="Inter"/>
              <a:ea typeface="Inter"/>
              <a:cs typeface="Inter"/>
              <a:sym typeface="Inter"/>
            </a:endParaRPr>
          </a:p>
          <a:p>
            <a:pPr indent="0" lvl="0" marL="0" rtl="0" algn="l">
              <a:spcBef>
                <a:spcPts val="0"/>
              </a:spcBef>
              <a:spcAft>
                <a:spcPts val="0"/>
              </a:spcAft>
              <a:buNone/>
            </a:pPr>
            <a:r>
              <a:rPr lang="en" sz="1200">
                <a:solidFill>
                  <a:schemeClr val="dk1"/>
                </a:solidFill>
                <a:latin typeface="Inter"/>
                <a:ea typeface="Inter"/>
                <a:cs typeface="Inter"/>
                <a:sym typeface="Inter"/>
              </a:rPr>
              <a:t>Is</a:t>
            </a:r>
            <a:r>
              <a:rPr lang="en" sz="1200">
                <a:solidFill>
                  <a:schemeClr val="dk1"/>
                </a:solidFill>
                <a:latin typeface="Inter"/>
                <a:ea typeface="Inter"/>
                <a:cs typeface="Inter"/>
                <a:sym typeface="Inter"/>
              </a:rPr>
              <a:t> a legal action by which a landlord removes a tenant from a rental property.A process by which a warrant of eviction is executed. Landlord may request an eviction whereby the tenant and his/her property are removed by a marshal, or a legal possession whereby the tenant is removed and his/her property remains under the care and control of the landlord as bailee for the tenant.</a:t>
            </a:r>
            <a:endParaRPr sz="1200">
              <a:solidFill>
                <a:schemeClr val="dk1"/>
              </a:solidFill>
              <a:latin typeface="Inter"/>
              <a:ea typeface="Inter"/>
              <a:cs typeface="Inter"/>
              <a:sym typeface="Inter"/>
            </a:endParaRPr>
          </a:p>
          <a:p>
            <a:pPr indent="0" lvl="0" marL="0" rtl="0" algn="l">
              <a:spcBef>
                <a:spcPts val="0"/>
              </a:spcBef>
              <a:spcAft>
                <a:spcPts val="0"/>
              </a:spcAft>
              <a:buNone/>
            </a:pPr>
            <a:r>
              <a:t/>
            </a:r>
            <a:endParaRPr sz="1200">
              <a:solidFill>
                <a:schemeClr val="dk1"/>
              </a:solidFill>
              <a:latin typeface="Inter"/>
              <a:ea typeface="Inter"/>
              <a:cs typeface="Inter"/>
              <a:sym typeface="Inter"/>
            </a:endParaRPr>
          </a:p>
          <a:p>
            <a:pPr indent="0" lvl="0" marL="0" rtl="0" algn="l">
              <a:spcBef>
                <a:spcPts val="0"/>
              </a:spcBef>
              <a:spcAft>
                <a:spcPts val="0"/>
              </a:spcAft>
              <a:buNone/>
            </a:pPr>
            <a:r>
              <a:rPr lang="en" sz="1200">
                <a:solidFill>
                  <a:schemeClr val="dk1"/>
                </a:solidFill>
                <a:latin typeface="Inter"/>
                <a:ea typeface="Inter"/>
                <a:cs typeface="Inter"/>
                <a:sym typeface="Inter"/>
              </a:rPr>
              <a:t>This dataset c</a:t>
            </a:r>
            <a:r>
              <a:rPr lang="en" sz="1200">
                <a:solidFill>
                  <a:schemeClr val="dk1"/>
                </a:solidFill>
                <a:latin typeface="Inter"/>
                <a:ea typeface="Inter"/>
                <a:cs typeface="Inter"/>
                <a:sym typeface="Inter"/>
              </a:rPr>
              <a:t>ategorizes</a:t>
            </a:r>
            <a:r>
              <a:rPr lang="en" sz="1200">
                <a:solidFill>
                  <a:schemeClr val="dk1"/>
                </a:solidFill>
                <a:latin typeface="Inter"/>
                <a:ea typeface="Inter"/>
                <a:cs typeface="Inter"/>
                <a:sym typeface="Inter"/>
              </a:rPr>
              <a:t> every eviction as </a:t>
            </a:r>
            <a:r>
              <a:rPr i="1" lang="en" sz="1200">
                <a:solidFill>
                  <a:schemeClr val="dk1"/>
                </a:solidFill>
                <a:latin typeface="Inter"/>
                <a:ea typeface="Inter"/>
                <a:cs typeface="Inter"/>
                <a:sym typeface="Inter"/>
              </a:rPr>
              <a:t>Eviction, Possession.</a:t>
            </a:r>
            <a:endParaRPr i="1" sz="1200">
              <a:solidFill>
                <a:schemeClr val="dk1"/>
              </a:solidFill>
              <a:latin typeface="Inter"/>
              <a:ea typeface="Inter"/>
              <a:cs typeface="Inter"/>
              <a:sym typeface="Inte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7" name="Shape 667"/>
        <p:cNvGrpSpPr/>
        <p:nvPr/>
      </p:nvGrpSpPr>
      <p:grpSpPr>
        <a:xfrm>
          <a:off x="0" y="0"/>
          <a:ext cx="0" cy="0"/>
          <a:chOff x="0" y="0"/>
          <a:chExt cx="0" cy="0"/>
        </a:xfrm>
      </p:grpSpPr>
      <p:sp>
        <p:nvSpPr>
          <p:cNvPr id="668" name="Google Shape;668;p82"/>
          <p:cNvSpPr txBox="1"/>
          <p:nvPr>
            <p:ph idx="1" type="subTitle"/>
          </p:nvPr>
        </p:nvSpPr>
        <p:spPr>
          <a:xfrm>
            <a:off x="439625" y="1621075"/>
            <a:ext cx="7285500" cy="3192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Boroughs, </a:t>
            </a:r>
            <a:r>
              <a:rPr lang="en"/>
              <a:t>Zip Codes</a:t>
            </a:r>
            <a:r>
              <a:rPr lang="en"/>
              <a:t>, and Neighborhoods.</a:t>
            </a:r>
            <a:endParaRPr/>
          </a:p>
        </p:txBody>
      </p:sp>
      <p:sp>
        <p:nvSpPr>
          <p:cNvPr id="669" name="Google Shape;669;p82"/>
          <p:cNvSpPr txBox="1"/>
          <p:nvPr>
            <p:ph type="title"/>
          </p:nvPr>
        </p:nvSpPr>
        <p:spPr>
          <a:xfrm>
            <a:off x="439625" y="2020275"/>
            <a:ext cx="7285500" cy="15684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2020 NYC Eviction Breakdown</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73" name="Shape 673"/>
        <p:cNvGrpSpPr/>
        <p:nvPr/>
      </p:nvGrpSpPr>
      <p:grpSpPr>
        <a:xfrm>
          <a:off x="0" y="0"/>
          <a:ext cx="0" cy="0"/>
          <a:chOff x="0" y="0"/>
          <a:chExt cx="0" cy="0"/>
        </a:xfrm>
      </p:grpSpPr>
      <p:sp>
        <p:nvSpPr>
          <p:cNvPr id="674" name="Google Shape;674;p83"/>
          <p:cNvSpPr txBox="1"/>
          <p:nvPr>
            <p:ph idx="12" type="sldNum"/>
          </p:nvPr>
        </p:nvSpPr>
        <p:spPr>
          <a:xfrm>
            <a:off x="8320058" y="47394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sz="1000"/>
              <a:t>‹#›</a:t>
            </a:fld>
            <a:endParaRPr sz="1000"/>
          </a:p>
        </p:txBody>
      </p:sp>
      <p:sp>
        <p:nvSpPr>
          <p:cNvPr id="675" name="Google Shape;675;p83"/>
          <p:cNvSpPr txBox="1"/>
          <p:nvPr>
            <p:ph type="title"/>
          </p:nvPr>
        </p:nvSpPr>
        <p:spPr>
          <a:xfrm>
            <a:off x="431725" y="292625"/>
            <a:ext cx="8280600" cy="5727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Number of Evictions in Each Borough</a:t>
            </a:r>
            <a:endParaRPr/>
          </a:p>
        </p:txBody>
      </p:sp>
      <p:pic>
        <p:nvPicPr>
          <p:cNvPr id="676" name="Google Shape;676;p83"/>
          <p:cNvPicPr preferRelativeResize="0"/>
          <p:nvPr/>
        </p:nvPicPr>
        <p:blipFill>
          <a:blip r:embed="rId3">
            <a:alphaModFix/>
          </a:blip>
          <a:stretch>
            <a:fillRect/>
          </a:stretch>
        </p:blipFill>
        <p:spPr>
          <a:xfrm>
            <a:off x="152400" y="941525"/>
            <a:ext cx="4643705" cy="3623700"/>
          </a:xfrm>
          <a:prstGeom prst="rect">
            <a:avLst/>
          </a:prstGeom>
          <a:noFill/>
          <a:ln>
            <a:noFill/>
          </a:ln>
        </p:spPr>
      </p:pic>
      <p:sp>
        <p:nvSpPr>
          <p:cNvPr id="677" name="Google Shape;677;p83"/>
          <p:cNvSpPr txBox="1"/>
          <p:nvPr/>
        </p:nvSpPr>
        <p:spPr>
          <a:xfrm>
            <a:off x="5069425" y="941525"/>
            <a:ext cx="3642900" cy="3623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000">
                <a:solidFill>
                  <a:schemeClr val="dk2"/>
                </a:solidFill>
                <a:latin typeface="Inter"/>
                <a:ea typeface="Inter"/>
                <a:cs typeface="Inter"/>
                <a:sym typeface="Inter"/>
              </a:rPr>
              <a:t>Highlights</a:t>
            </a:r>
            <a:endParaRPr b="1" sz="2000">
              <a:solidFill>
                <a:schemeClr val="dk2"/>
              </a:solidFill>
              <a:latin typeface="Inter"/>
              <a:ea typeface="Inter"/>
              <a:cs typeface="Inter"/>
              <a:sym typeface="Inter"/>
            </a:endParaRPr>
          </a:p>
          <a:p>
            <a:pPr indent="0" lvl="0" marL="0" rtl="0" algn="ctr">
              <a:spcBef>
                <a:spcPts val="0"/>
              </a:spcBef>
              <a:spcAft>
                <a:spcPts val="0"/>
              </a:spcAft>
              <a:buNone/>
            </a:pPr>
            <a:r>
              <a:t/>
            </a:r>
            <a:endParaRPr sz="1800">
              <a:solidFill>
                <a:schemeClr val="dk2"/>
              </a:solidFill>
              <a:latin typeface="Inter"/>
              <a:ea typeface="Inter"/>
              <a:cs typeface="Inter"/>
              <a:sym typeface="Inter"/>
            </a:endParaRPr>
          </a:p>
          <a:p>
            <a:pPr indent="-342900" lvl="0" marL="457200" rtl="0" algn="l">
              <a:spcBef>
                <a:spcPts val="0"/>
              </a:spcBef>
              <a:spcAft>
                <a:spcPts val="0"/>
              </a:spcAft>
              <a:buClr>
                <a:schemeClr val="dk2"/>
              </a:buClr>
              <a:buSzPts val="1800"/>
              <a:buFont typeface="Inter"/>
              <a:buChar char="●"/>
            </a:pPr>
            <a:r>
              <a:rPr lang="en" sz="1800">
                <a:solidFill>
                  <a:schemeClr val="dk2"/>
                </a:solidFill>
                <a:latin typeface="Inter"/>
                <a:ea typeface="Inter"/>
                <a:cs typeface="Inter"/>
                <a:sym typeface="Inter"/>
              </a:rPr>
              <a:t>Eviction data gathered from New Yorkers who completed the census in 2020 </a:t>
            </a:r>
            <a:endParaRPr sz="1800">
              <a:solidFill>
                <a:schemeClr val="dk2"/>
              </a:solidFill>
              <a:latin typeface="Inter"/>
              <a:ea typeface="Inter"/>
              <a:cs typeface="Inter"/>
              <a:sym typeface="Inter"/>
            </a:endParaRPr>
          </a:p>
          <a:p>
            <a:pPr indent="-342900" lvl="0" marL="457200" rtl="0" algn="l">
              <a:spcBef>
                <a:spcPts val="1000"/>
              </a:spcBef>
              <a:spcAft>
                <a:spcPts val="0"/>
              </a:spcAft>
              <a:buClr>
                <a:schemeClr val="dk2"/>
              </a:buClr>
              <a:buSzPts val="1800"/>
              <a:buFont typeface="Inter"/>
              <a:buChar char="●"/>
            </a:pPr>
            <a:r>
              <a:rPr lang="en" sz="1800">
                <a:solidFill>
                  <a:schemeClr val="dk2"/>
                </a:solidFill>
                <a:latin typeface="Inter"/>
                <a:ea typeface="Inter"/>
                <a:cs typeface="Inter"/>
                <a:sym typeface="Inter"/>
              </a:rPr>
              <a:t>The Bronx has the most evictions at 22,520</a:t>
            </a:r>
            <a:endParaRPr sz="1800">
              <a:solidFill>
                <a:schemeClr val="dk2"/>
              </a:solidFill>
              <a:latin typeface="Inter"/>
              <a:ea typeface="Inter"/>
              <a:cs typeface="Inter"/>
              <a:sym typeface="Inter"/>
            </a:endParaRPr>
          </a:p>
          <a:p>
            <a:pPr indent="-342900" lvl="0" marL="457200" rtl="0" algn="l">
              <a:spcBef>
                <a:spcPts val="1000"/>
              </a:spcBef>
              <a:spcAft>
                <a:spcPts val="1000"/>
              </a:spcAft>
              <a:buClr>
                <a:schemeClr val="dk2"/>
              </a:buClr>
              <a:buSzPts val="1800"/>
              <a:buFont typeface="Inter"/>
              <a:buChar char="●"/>
            </a:pPr>
            <a:r>
              <a:rPr lang="en" sz="1800">
                <a:solidFill>
                  <a:schemeClr val="dk2"/>
                </a:solidFill>
                <a:latin typeface="Inter"/>
                <a:ea typeface="Inter"/>
                <a:cs typeface="Inter"/>
                <a:sym typeface="Inter"/>
              </a:rPr>
              <a:t>Staten Island has the least evictions at 2,259</a:t>
            </a:r>
            <a:endParaRPr sz="1800">
              <a:solidFill>
                <a:schemeClr val="dk2"/>
              </a:solidFill>
              <a:latin typeface="Inter"/>
              <a:ea typeface="Inter"/>
              <a:cs typeface="Inter"/>
              <a:sym typeface="Inte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1" name="Shape 681"/>
        <p:cNvGrpSpPr/>
        <p:nvPr/>
      </p:nvGrpSpPr>
      <p:grpSpPr>
        <a:xfrm>
          <a:off x="0" y="0"/>
          <a:ext cx="0" cy="0"/>
          <a:chOff x="0" y="0"/>
          <a:chExt cx="0" cy="0"/>
        </a:xfrm>
      </p:grpSpPr>
      <p:sp>
        <p:nvSpPr>
          <p:cNvPr id="682" name="Google Shape;682;p84"/>
          <p:cNvSpPr txBox="1"/>
          <p:nvPr>
            <p:ph idx="12" type="sldNum"/>
          </p:nvPr>
        </p:nvSpPr>
        <p:spPr>
          <a:xfrm>
            <a:off x="8320058" y="47394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683" name="Google Shape;683;p84"/>
          <p:cNvSpPr txBox="1"/>
          <p:nvPr>
            <p:ph type="title"/>
          </p:nvPr>
        </p:nvSpPr>
        <p:spPr>
          <a:xfrm>
            <a:off x="431725" y="368825"/>
            <a:ext cx="8280600" cy="5727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Areas with Evictions</a:t>
            </a:r>
            <a:endParaRPr/>
          </a:p>
        </p:txBody>
      </p:sp>
      <p:pic>
        <p:nvPicPr>
          <p:cNvPr id="684" name="Google Shape;684;p84"/>
          <p:cNvPicPr preferRelativeResize="0"/>
          <p:nvPr/>
        </p:nvPicPr>
        <p:blipFill>
          <a:blip r:embed="rId3">
            <a:alphaModFix/>
          </a:blip>
          <a:stretch>
            <a:fillRect/>
          </a:stretch>
        </p:blipFill>
        <p:spPr>
          <a:xfrm>
            <a:off x="228600" y="867525"/>
            <a:ext cx="4961130" cy="3897177"/>
          </a:xfrm>
          <a:prstGeom prst="rect">
            <a:avLst/>
          </a:prstGeom>
          <a:noFill/>
          <a:ln>
            <a:noFill/>
          </a:ln>
        </p:spPr>
      </p:pic>
      <p:sp>
        <p:nvSpPr>
          <p:cNvPr id="685" name="Google Shape;685;p84"/>
          <p:cNvSpPr txBox="1"/>
          <p:nvPr/>
        </p:nvSpPr>
        <p:spPr>
          <a:xfrm>
            <a:off x="5393125" y="960312"/>
            <a:ext cx="3319200" cy="3711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800">
                <a:solidFill>
                  <a:schemeClr val="dk2"/>
                </a:solidFill>
                <a:latin typeface="Inter"/>
                <a:ea typeface="Inter"/>
                <a:cs typeface="Inter"/>
                <a:sym typeface="Inter"/>
              </a:rPr>
              <a:t>Highlights</a:t>
            </a:r>
            <a:endParaRPr b="1" sz="1800">
              <a:solidFill>
                <a:schemeClr val="dk2"/>
              </a:solidFill>
              <a:latin typeface="Inter"/>
              <a:ea typeface="Inter"/>
              <a:cs typeface="Inter"/>
              <a:sym typeface="Inter"/>
            </a:endParaRPr>
          </a:p>
          <a:p>
            <a:pPr indent="0" lvl="0" marL="0" rtl="0" algn="l">
              <a:spcBef>
                <a:spcPts val="0"/>
              </a:spcBef>
              <a:spcAft>
                <a:spcPts val="0"/>
              </a:spcAft>
              <a:buNone/>
            </a:pPr>
            <a:r>
              <a:t/>
            </a:r>
            <a:endParaRPr b="1" sz="1800">
              <a:solidFill>
                <a:schemeClr val="dk2"/>
              </a:solidFill>
              <a:latin typeface="Inter"/>
              <a:ea typeface="Inter"/>
              <a:cs typeface="Inter"/>
              <a:sym typeface="Inter"/>
            </a:endParaRPr>
          </a:p>
          <a:p>
            <a:pPr indent="-342900" lvl="0" marL="457200" rtl="0" algn="l">
              <a:spcBef>
                <a:spcPts val="0"/>
              </a:spcBef>
              <a:spcAft>
                <a:spcPts val="0"/>
              </a:spcAft>
              <a:buClr>
                <a:schemeClr val="dk2"/>
              </a:buClr>
              <a:buSzPts val="1800"/>
              <a:buFont typeface="Inter"/>
              <a:buChar char="●"/>
            </a:pPr>
            <a:r>
              <a:rPr lang="en" sz="1800">
                <a:solidFill>
                  <a:schemeClr val="dk2"/>
                </a:solidFill>
                <a:latin typeface="Inter"/>
                <a:ea typeface="Inter"/>
                <a:cs typeface="Inter"/>
                <a:sym typeface="Inter"/>
              </a:rPr>
              <a:t>Evictions are concentrated</a:t>
            </a:r>
            <a:endParaRPr sz="1800">
              <a:solidFill>
                <a:schemeClr val="dk2"/>
              </a:solidFill>
              <a:latin typeface="Inter"/>
              <a:ea typeface="Inter"/>
              <a:cs typeface="Inter"/>
              <a:sym typeface="Inter"/>
            </a:endParaRPr>
          </a:p>
          <a:p>
            <a:pPr indent="0" lvl="0" marL="0" rtl="0" algn="l">
              <a:spcBef>
                <a:spcPts val="0"/>
              </a:spcBef>
              <a:spcAft>
                <a:spcPts val="0"/>
              </a:spcAft>
              <a:buNone/>
            </a:pPr>
            <a:r>
              <a:t/>
            </a:r>
            <a:endParaRPr sz="1800">
              <a:solidFill>
                <a:schemeClr val="dk2"/>
              </a:solidFill>
              <a:latin typeface="Inter"/>
              <a:ea typeface="Inter"/>
              <a:cs typeface="Inter"/>
              <a:sym typeface="Inter"/>
            </a:endParaRPr>
          </a:p>
          <a:p>
            <a:pPr indent="-342900" lvl="0" marL="457200" rtl="0" algn="l">
              <a:spcBef>
                <a:spcPts val="0"/>
              </a:spcBef>
              <a:spcAft>
                <a:spcPts val="0"/>
              </a:spcAft>
              <a:buClr>
                <a:schemeClr val="dk2"/>
              </a:buClr>
              <a:buSzPts val="1800"/>
              <a:buFont typeface="Inter"/>
              <a:buChar char="●"/>
            </a:pPr>
            <a:r>
              <a:rPr lang="en" sz="1800">
                <a:solidFill>
                  <a:schemeClr val="dk2"/>
                </a:solidFill>
                <a:latin typeface="Inter"/>
                <a:ea typeface="Inter"/>
                <a:cs typeface="Inter"/>
                <a:sym typeface="Inter"/>
              </a:rPr>
              <a:t>Brooklyn and Bronx have the most evictions</a:t>
            </a:r>
            <a:endParaRPr sz="1800">
              <a:solidFill>
                <a:schemeClr val="dk2"/>
              </a:solidFill>
              <a:latin typeface="Inter"/>
              <a:ea typeface="Inter"/>
              <a:cs typeface="Inter"/>
              <a:sym typeface="Inter"/>
            </a:endParaRPr>
          </a:p>
          <a:p>
            <a:pPr indent="0" lvl="0" marL="457200" rtl="0" algn="l">
              <a:spcBef>
                <a:spcPts val="0"/>
              </a:spcBef>
              <a:spcAft>
                <a:spcPts val="0"/>
              </a:spcAft>
              <a:buNone/>
            </a:pPr>
            <a:r>
              <a:t/>
            </a:r>
            <a:endParaRPr sz="1800">
              <a:solidFill>
                <a:schemeClr val="dk2"/>
              </a:solidFill>
              <a:latin typeface="Inter"/>
              <a:ea typeface="Inter"/>
              <a:cs typeface="Inter"/>
              <a:sym typeface="Inter"/>
            </a:endParaRPr>
          </a:p>
          <a:p>
            <a:pPr indent="-342900" lvl="0" marL="457200" rtl="0" algn="l">
              <a:spcBef>
                <a:spcPts val="0"/>
              </a:spcBef>
              <a:spcAft>
                <a:spcPts val="0"/>
              </a:spcAft>
              <a:buClr>
                <a:schemeClr val="dk2"/>
              </a:buClr>
              <a:buSzPts val="1800"/>
              <a:buFont typeface="Inter"/>
              <a:buChar char="●"/>
            </a:pPr>
            <a:r>
              <a:rPr lang="en" sz="1800">
                <a:solidFill>
                  <a:schemeClr val="dk2"/>
                </a:solidFill>
                <a:latin typeface="Inter"/>
                <a:ea typeface="Inter"/>
                <a:cs typeface="Inter"/>
                <a:sym typeface="Inter"/>
              </a:rPr>
              <a:t>Staten Island has the least </a:t>
            </a:r>
            <a:r>
              <a:rPr lang="en" sz="1800">
                <a:solidFill>
                  <a:schemeClr val="dk2"/>
                </a:solidFill>
                <a:latin typeface="Inter"/>
                <a:ea typeface="Inter"/>
                <a:cs typeface="Inter"/>
                <a:sym typeface="Inter"/>
              </a:rPr>
              <a:t>amount</a:t>
            </a:r>
            <a:r>
              <a:rPr lang="en" sz="1800">
                <a:solidFill>
                  <a:schemeClr val="dk2"/>
                </a:solidFill>
                <a:latin typeface="Inter"/>
                <a:ea typeface="Inter"/>
                <a:cs typeface="Inter"/>
                <a:sym typeface="Inter"/>
              </a:rPr>
              <a:t> of evictions</a:t>
            </a:r>
            <a:endParaRPr sz="1600">
              <a:solidFill>
                <a:schemeClr val="dk2"/>
              </a:solidFill>
              <a:latin typeface="Inter"/>
              <a:ea typeface="Inter"/>
              <a:cs typeface="Inter"/>
              <a:sym typeface="Inte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C 2023">
  <a:themeElements>
    <a:clrScheme name="Simple Light">
      <a:dk1>
        <a:srgbClr val="0F0F12"/>
      </a:dk1>
      <a:lt1>
        <a:srgbClr val="FFFFFF"/>
      </a:lt1>
      <a:dk2>
        <a:srgbClr val="0F0F12"/>
      </a:dk2>
      <a:lt2>
        <a:srgbClr val="F2F2F2"/>
      </a:lt2>
      <a:accent1>
        <a:srgbClr val="4180FF"/>
      </a:accent1>
      <a:accent2>
        <a:srgbClr val="126656"/>
      </a:accent2>
      <a:accent3>
        <a:srgbClr val="09B62A"/>
      </a:accent3>
      <a:accent4>
        <a:srgbClr val="87D716"/>
      </a:accent4>
      <a:accent5>
        <a:srgbClr val="FFC600"/>
      </a:accent5>
      <a:accent6>
        <a:srgbClr val="D6282F"/>
      </a:accent6>
      <a:hlink>
        <a:srgbClr val="4180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